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5" r:id="rId7"/>
    <p:sldId id="266" r:id="rId8"/>
    <p:sldId id="267" r:id="rId9"/>
    <p:sldId id="262" r:id="rId10"/>
    <p:sldId id="263" r:id="rId11"/>
    <p:sldId id="264" r:id="rId12"/>
    <p:sldId id="276" r:id="rId13"/>
    <p:sldId id="269" r:id="rId14"/>
    <p:sldId id="256" r:id="rId15"/>
    <p:sldId id="275" r:id="rId16"/>
    <p:sldId id="277" r:id="rId17"/>
    <p:sldId id="278" r:id="rId18"/>
    <p:sldId id="280" r:id="rId19"/>
    <p:sldId id="282" r:id="rId20"/>
    <p:sldId id="283" r:id="rId21"/>
    <p:sldId id="279" r:id="rId22"/>
    <p:sldId id="284" r:id="rId23"/>
    <p:sldId id="285" r:id="rId24"/>
    <p:sldId id="287" r:id="rId25"/>
    <p:sldId id="288" r:id="rId26"/>
    <p:sldId id="289" r:id="rId27"/>
    <p:sldId id="290" r:id="rId28"/>
    <p:sldId id="291" r:id="rId29"/>
  </p:sldIdLst>
  <p:sldSz cx="12192000" cy="6858000"/>
  <p:notesSz cx="6858000" cy="9144000"/>
  <p:embeddedFontLst>
    <p:embeddedFont>
      <p:font typeface="DotGothic16" panose="02020900000000000000" pitchFamily="18" charset="-128"/>
      <p:regular r:id="rId30"/>
    </p:embeddedFont>
    <p:embeddedFont>
      <p:font typeface="HGP創英角ｺﾞｼｯｸUB" panose="020B0A00000000000000" pitchFamily="50" charset="-128"/>
      <p:regular r:id="rId31"/>
    </p:embeddedFont>
    <p:embeddedFont>
      <p:font typeface="Kosugi Maru" pitchFamily="2" charset="-128"/>
      <p:regular r:id="rId32"/>
    </p:embeddedFont>
    <p:embeddedFont>
      <p:font typeface="Noto Sans JP Black" panose="020B0200000000000000" pitchFamily="50" charset="-128"/>
      <p:bold r:id="rId33"/>
    </p:embeddedFont>
    <p:embeddedFont>
      <p:font typeface="Noto Serif JP SemiBold" panose="02020200000000000000" pitchFamily="18" charset="-128"/>
      <p:bold r:id="rId34"/>
    </p:embeddedFont>
    <p:embeddedFont>
      <p:font typeface="STCaiyun" panose="02010800040101010101" pitchFamily="2" charset="-122"/>
      <p:regular r:id="rId35"/>
    </p:embeddedFont>
    <p:embeddedFont>
      <p:font typeface="STHupo" panose="02010800040101010101" pitchFamily="2" charset="-122"/>
      <p:regular r:id="rId36"/>
    </p:embeddedFont>
    <p:embeddedFont>
      <p:font typeface="Yu Gothic UI" panose="020B0500000000000000" pitchFamily="50" charset="-128"/>
      <p:regular r:id="rId37"/>
      <p:bold r:id="rId38"/>
    </p:embeddedFont>
    <p:embeddedFont>
      <p:font typeface="メイリオ" panose="020B0604030504040204" pitchFamily="50" charset="-128"/>
      <p:regular r:id="rId39"/>
      <p:bold r:id="rId40"/>
      <p:italic r:id="rId41"/>
      <p:boldItalic r:id="rId42"/>
    </p:embeddedFont>
    <p:embeddedFont>
      <p:font typeface="游ゴシック" panose="020B0400000000000000" pitchFamily="50" charset="-128"/>
      <p:regular r:id="rId43"/>
      <p:bold r:id="rId44"/>
    </p:embeddedFont>
    <p:embeddedFont>
      <p:font typeface="游ゴシック Light" panose="020B0300000000000000" pitchFamily="50" charset="-128"/>
      <p:regular r:id="rId45"/>
    </p:embeddedFont>
    <p:embeddedFont>
      <p:font typeface="Orbitron" pitchFamily="2" charset="0"/>
      <p:regular r:id="rId46"/>
      <p:bold r:id="rId47"/>
    </p:embeddedFont>
    <p:embeddedFont>
      <p:font typeface="ROG Fonts" panose="00000500000000000000" pitchFamily="50" charset="0"/>
      <p:regular r:id="rId48"/>
    </p:embeddedFont>
    <p:embeddedFont>
      <p:font typeface="Segoe UI Black" panose="020B0A02040204020203" pitchFamily="34" charset="0"/>
      <p:bold r:id="rId49"/>
      <p:boldItalic r:id="rId50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95233B"/>
    <a:srgbClr val="FEACE7"/>
    <a:srgbClr val="CC0066"/>
    <a:srgbClr val="00CC99"/>
    <a:srgbClr val="FFFF99"/>
    <a:srgbClr val="9999FF"/>
    <a:srgbClr val="B35E74"/>
    <a:srgbClr val="8DF1D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A1EDC-508A-473A-B3F5-635D694A3A19}" v="2577" dt="2026-02-02T15:28:04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57" autoAdjust="0"/>
    <p:restoredTop sz="98373" autoAdjust="0"/>
  </p:normalViewPr>
  <p:slideViewPr>
    <p:cSldViewPr showGuides="1">
      <p:cViewPr>
        <p:scale>
          <a:sx n="75" d="100"/>
          <a:sy n="75" d="100"/>
        </p:scale>
        <p:origin x="7206" y="40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0E317-FE63-B164-80E4-865A1B2DF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2877E84-F6C2-AC39-732F-90AECF080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CCB69E-156E-EAFA-6FD3-8661495D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0A4234-BDC7-044F-22AA-546FB715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0592A6-D2DB-5878-3103-6B2DBD1D8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86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2FA667-C3CC-AE45-D795-96A9D070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D551C40-56E2-5BA8-2EC5-E0575F0B3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6B184F-ACBB-B12A-9618-2995D4A6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BD4EC4-8365-87C9-8DA7-232EF2A1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E13FEB-6E02-9A60-9ECD-414825E0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445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1FBB20E-1BD3-5C1C-A0C3-37F5AA5DC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42B537D-05F4-E78A-00FD-B11AD3B8E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23F752-6D52-A127-03C9-A8BF996B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2EF7BB-FC40-16C4-D0F1-C3C9B48A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573F37-832E-8017-7154-93210F5A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4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B733CB-4058-38FA-D25B-6C34613B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DD3639-1A2D-0A4E-8B10-9C2A21829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5A0BED-DC4C-18A1-C710-62A93FEF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86F039-E545-FAD9-1CEF-B9D5BFC38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86FFEB-D533-09C7-1EAA-AE7C8790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7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A847A-86EC-3883-A438-66B8E917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8D7FE2-67BD-101E-FDE5-04E9B6FB1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03E9AD-0564-F184-5B2D-216ED815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E421D4-B820-530A-47AE-EEBDD5BD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9EB1E3-D7B9-93D9-2172-68D9C9C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67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BDDF25-8D27-4ED3-FB2D-D00FE1B6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C8C9D-812F-B708-99F4-EC63DE32F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1942E4F-5B87-63EC-323C-BF00A9743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B5E1B2A-2FB3-3970-76E2-A66A83A9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903DBD-8B65-DEE1-52E8-86093135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7E0E43-15A1-3A55-9732-7F61B3D3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804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2E3EC9-2069-8D17-8D30-A3936BEF7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17ABB9-1AD3-2CBE-AC3F-4A5B3B1F0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0B8BEF-D7CA-C296-A26A-771F26750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6A09D8-EFFA-BDDB-8631-F6D09C3E1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BCD9990-077E-CB49-B4CF-3ECF7E6D2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AD4E62F-5B99-8039-1D9D-70B1BD8A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ED5452F-AC6D-09CF-C072-E063BC5F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99E8307-D1E8-0CA2-1671-9F2AC32B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5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551B3D-E83B-FFED-B48F-39B4C10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CEF24E-CA0B-BFB9-CCB2-30DBD861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34505E0-F54C-83F7-0D2D-DA17C268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6BF48F9-4869-837E-3FF5-16817541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80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8E989C7-0791-74E0-ACB7-FA734F73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EFF644-03FD-5266-1C7B-EA23BEE6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AF8BA3-F43E-8541-79FE-082D1D2A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1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655F74-6CE2-29A4-10F5-3C4B183D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B46C70-DFC6-BD5A-8C0D-52E8060A9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723DEF-4E12-11F6-54FF-791A42912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1FBE3A-22AA-34D6-9EF5-F8EB64DD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DBA596-3B5E-C47B-C660-6A88FADA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D7E33E8-2CCE-5B56-3E67-978328D8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607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247072-CCE6-0173-BF75-F2747C9B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56C5715-8C06-6504-A2BD-B8BC599CD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E9CE85-AA8C-284A-5204-3B9B6116F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0C05A7-1E08-92D1-87A3-79E379BE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3686894-1E4B-E6B8-1B35-A2230EFA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283570-CECA-C519-36AB-72AF0608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28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3E5925F-28D0-1A68-0308-76352EBA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DB64EF-0E28-4CA9-5899-DC5A3FB8D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F42543-F2BE-0198-9F64-4F3C0C3CC5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FE50AA-4061-4A80-8027-2D9667AAFB8A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DE724C-6463-ED16-DF65-B134C1023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BD4222-8B63-90AA-529A-E9AEF82D0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203D2F-88D6-46E5-849C-38F5E85383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08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モデル 12">
                <a:extLst>
                  <a:ext uri="{FF2B5EF4-FFF2-40B4-BE49-F238E27FC236}">
                    <a16:creationId xmlns:a16="http://schemas.microsoft.com/office/drawing/2014/main" id="{8A275316-D5B1-BFD3-49BD-384A85B401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5887113"/>
                  </p:ext>
                </p:extLst>
              </p:nvPr>
            </p:nvGraphicFramePr>
            <p:xfrm>
              <a:off x="4558009" y="1510087"/>
              <a:ext cx="3075969" cy="38378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969" cy="3837818"/>
                    </a:xfrm>
                    <a:prstGeom prst="rect">
                      <a:avLst/>
                    </a:prstGeom>
                  </am3d:spPr>
                  <am3d:camera>
                    <am3d:pos x="0" y="0" z="648092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24312" d="1000000"/>
                    <am3d:preTrans dx="-300" dy="-1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モデル 12">
                <a:extLst>
                  <a:ext uri="{FF2B5EF4-FFF2-40B4-BE49-F238E27FC236}">
                    <a16:creationId xmlns:a16="http://schemas.microsoft.com/office/drawing/2014/main" id="{8A275316-D5B1-BFD3-49BD-384A85B401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8009" y="1510087"/>
                <a:ext cx="3075969" cy="38378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842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151C45-1FF0-AB20-6BE1-FF53279BD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A970E46-ABD5-E602-A553-5460AB2471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138B52DB-37CB-0C21-4123-5303952623B8}"/>
              </a:ext>
            </a:extLst>
          </p:cNvPr>
          <p:cNvSpPr/>
          <p:nvPr/>
        </p:nvSpPr>
        <p:spPr>
          <a:xfrm>
            <a:off x="2062907" y="378425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結合子 3">
            <a:extLst>
              <a:ext uri="{FF2B5EF4-FFF2-40B4-BE49-F238E27FC236}">
                <a16:creationId xmlns:a16="http://schemas.microsoft.com/office/drawing/2014/main" id="{EEDF45D0-6B58-6757-4A4F-C5ABA1F9BF66}"/>
              </a:ext>
            </a:extLst>
          </p:cNvPr>
          <p:cNvSpPr/>
          <p:nvPr/>
        </p:nvSpPr>
        <p:spPr>
          <a:xfrm>
            <a:off x="3263953" y="-520317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143E8D53-510C-4BB0-B0A7-E0366A73FA41}"/>
              </a:ext>
            </a:extLst>
          </p:cNvPr>
          <p:cNvSpPr/>
          <p:nvPr/>
        </p:nvSpPr>
        <p:spPr>
          <a:xfrm>
            <a:off x="-454284" y="49926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4A2EE9FB-A98B-F6DB-F504-D2920DBE5BA5}"/>
              </a:ext>
            </a:extLst>
          </p:cNvPr>
          <p:cNvSpPr/>
          <p:nvPr/>
        </p:nvSpPr>
        <p:spPr>
          <a:xfrm>
            <a:off x="505778" y="180324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F2BD25DD-80FB-3B40-33AC-70AF7955E46F}"/>
              </a:ext>
            </a:extLst>
          </p:cNvPr>
          <p:cNvSpPr/>
          <p:nvPr/>
        </p:nvSpPr>
        <p:spPr>
          <a:xfrm>
            <a:off x="1687708" y="1416316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1B4E2C16-7BCE-0713-BEDA-3894E6DCA4BA}"/>
              </a:ext>
            </a:extLst>
          </p:cNvPr>
          <p:cNvSpPr/>
          <p:nvPr/>
        </p:nvSpPr>
        <p:spPr>
          <a:xfrm>
            <a:off x="2658571" y="2035345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E5A5A8BA-56CA-7DFA-412E-00A5C75CEF48}"/>
              </a:ext>
            </a:extLst>
          </p:cNvPr>
          <p:cNvSpPr/>
          <p:nvPr/>
        </p:nvSpPr>
        <p:spPr>
          <a:xfrm>
            <a:off x="4647389" y="186788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295C847F-47DA-9685-13FA-BFA81A9009CE}"/>
              </a:ext>
            </a:extLst>
          </p:cNvPr>
          <p:cNvSpPr/>
          <p:nvPr/>
        </p:nvSpPr>
        <p:spPr>
          <a:xfrm>
            <a:off x="3880556" y="580296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757A51CE-AD67-ACC3-497E-7EC39D1396A8}"/>
              </a:ext>
            </a:extLst>
          </p:cNvPr>
          <p:cNvSpPr/>
          <p:nvPr/>
        </p:nvSpPr>
        <p:spPr>
          <a:xfrm>
            <a:off x="4390655" y="5066238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C0D3B2E4-0A57-D373-0D7A-D38A92EF9673}"/>
              </a:ext>
            </a:extLst>
          </p:cNvPr>
          <p:cNvSpPr/>
          <p:nvPr/>
        </p:nvSpPr>
        <p:spPr>
          <a:xfrm>
            <a:off x="3874261" y="3855169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89621FD2-E177-16C5-8548-5071C74F4D61}"/>
              </a:ext>
            </a:extLst>
          </p:cNvPr>
          <p:cNvSpPr/>
          <p:nvPr/>
        </p:nvSpPr>
        <p:spPr>
          <a:xfrm>
            <a:off x="2779338" y="419009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399DB9FB-0B65-F52A-6322-50B65DFF68D0}"/>
              </a:ext>
            </a:extLst>
          </p:cNvPr>
          <p:cNvSpPr/>
          <p:nvPr/>
        </p:nvSpPr>
        <p:spPr>
          <a:xfrm>
            <a:off x="2779338" y="323110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21545268-0E29-9C4E-1721-B3AFB3FF8108}"/>
              </a:ext>
            </a:extLst>
          </p:cNvPr>
          <p:cNvSpPr/>
          <p:nvPr/>
        </p:nvSpPr>
        <p:spPr>
          <a:xfrm>
            <a:off x="3880556" y="3032760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ローチャート: 結合子 32">
            <a:extLst>
              <a:ext uri="{FF2B5EF4-FFF2-40B4-BE49-F238E27FC236}">
                <a16:creationId xmlns:a16="http://schemas.microsoft.com/office/drawing/2014/main" id="{D7E6624B-3D5C-7F5F-0AC6-AA66B98E6B99}"/>
              </a:ext>
            </a:extLst>
          </p:cNvPr>
          <p:cNvSpPr/>
          <p:nvPr/>
        </p:nvSpPr>
        <p:spPr>
          <a:xfrm>
            <a:off x="7310740" y="-366426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ローチャート: 結合子 34">
            <a:extLst>
              <a:ext uri="{FF2B5EF4-FFF2-40B4-BE49-F238E27FC236}">
                <a16:creationId xmlns:a16="http://schemas.microsoft.com/office/drawing/2014/main" id="{68D01218-790C-0981-A45D-9E9D8E39E57B}"/>
              </a:ext>
            </a:extLst>
          </p:cNvPr>
          <p:cNvSpPr/>
          <p:nvPr/>
        </p:nvSpPr>
        <p:spPr>
          <a:xfrm>
            <a:off x="12209121" y="-366426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ローチャート: 結合子 45">
            <a:extLst>
              <a:ext uri="{FF2B5EF4-FFF2-40B4-BE49-F238E27FC236}">
                <a16:creationId xmlns:a16="http://schemas.microsoft.com/office/drawing/2014/main" id="{81A5DACA-D62B-F9B1-D38B-DE69B58FE439}"/>
              </a:ext>
            </a:extLst>
          </p:cNvPr>
          <p:cNvSpPr/>
          <p:nvPr/>
        </p:nvSpPr>
        <p:spPr>
          <a:xfrm>
            <a:off x="12202616" y="2353053"/>
            <a:ext cx="3655370" cy="3655370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ローチャート: 結合子 46">
            <a:extLst>
              <a:ext uri="{FF2B5EF4-FFF2-40B4-BE49-F238E27FC236}">
                <a16:creationId xmlns:a16="http://schemas.microsoft.com/office/drawing/2014/main" id="{6E04C127-B617-EF93-7E47-00617C731E94}"/>
              </a:ext>
            </a:extLst>
          </p:cNvPr>
          <p:cNvSpPr/>
          <p:nvPr/>
        </p:nvSpPr>
        <p:spPr>
          <a:xfrm>
            <a:off x="12322609" y="2471921"/>
            <a:ext cx="3421096" cy="3421096"/>
          </a:xfrm>
          <a:prstGeom prst="flowChartConnector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57E7DC54-53A6-36E0-E1EF-89BE9D748DBD}"/>
              </a:ext>
            </a:extLst>
          </p:cNvPr>
          <p:cNvCxnSpPr/>
          <p:nvPr/>
        </p:nvCxnSpPr>
        <p:spPr>
          <a:xfrm flipH="1">
            <a:off x="13174980" y="2686050"/>
            <a:ext cx="1676400" cy="2975610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フローチャート: 結合子 71">
            <a:extLst>
              <a:ext uri="{FF2B5EF4-FFF2-40B4-BE49-F238E27FC236}">
                <a16:creationId xmlns:a16="http://schemas.microsoft.com/office/drawing/2014/main" id="{42D88205-4787-972F-B52E-FFCE3002258E}"/>
              </a:ext>
            </a:extLst>
          </p:cNvPr>
          <p:cNvSpPr/>
          <p:nvPr/>
        </p:nvSpPr>
        <p:spPr>
          <a:xfrm>
            <a:off x="-3673627" y="237202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フローチャート: 結合子 81">
            <a:extLst>
              <a:ext uri="{FF2B5EF4-FFF2-40B4-BE49-F238E27FC236}">
                <a16:creationId xmlns:a16="http://schemas.microsoft.com/office/drawing/2014/main" id="{8B065B07-2BCC-9D59-FAA1-71EAF7B1E766}"/>
              </a:ext>
            </a:extLst>
          </p:cNvPr>
          <p:cNvSpPr/>
          <p:nvPr/>
        </p:nvSpPr>
        <p:spPr>
          <a:xfrm>
            <a:off x="5483055" y="686409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ローチャート: 結合子 86">
            <a:extLst>
              <a:ext uri="{FF2B5EF4-FFF2-40B4-BE49-F238E27FC236}">
                <a16:creationId xmlns:a16="http://schemas.microsoft.com/office/drawing/2014/main" id="{E53B6795-9F63-D333-447C-C42567D71E11}"/>
              </a:ext>
            </a:extLst>
          </p:cNvPr>
          <p:cNvSpPr/>
          <p:nvPr/>
        </p:nvSpPr>
        <p:spPr>
          <a:xfrm>
            <a:off x="7339312" y="68532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ローチャート: 結合子 87">
            <a:extLst>
              <a:ext uri="{FF2B5EF4-FFF2-40B4-BE49-F238E27FC236}">
                <a16:creationId xmlns:a16="http://schemas.microsoft.com/office/drawing/2014/main" id="{C2CCA247-2079-944F-8E90-FFEA076BD862}"/>
              </a:ext>
            </a:extLst>
          </p:cNvPr>
          <p:cNvSpPr/>
          <p:nvPr/>
        </p:nvSpPr>
        <p:spPr>
          <a:xfrm>
            <a:off x="3683942" y="68532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ローチャート: 結合子 88">
            <a:extLst>
              <a:ext uri="{FF2B5EF4-FFF2-40B4-BE49-F238E27FC236}">
                <a16:creationId xmlns:a16="http://schemas.microsoft.com/office/drawing/2014/main" id="{585CA49C-4EF6-0712-7111-3885F7F296C6}"/>
              </a:ext>
            </a:extLst>
          </p:cNvPr>
          <p:cNvSpPr/>
          <p:nvPr/>
        </p:nvSpPr>
        <p:spPr>
          <a:xfrm>
            <a:off x="28572" y="686490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ローチャート: 結合子 89">
            <a:extLst>
              <a:ext uri="{FF2B5EF4-FFF2-40B4-BE49-F238E27FC236}">
                <a16:creationId xmlns:a16="http://schemas.microsoft.com/office/drawing/2014/main" id="{C9CB9D09-E7A2-2968-0110-FDFC26AB59BF}"/>
              </a:ext>
            </a:extLst>
          </p:cNvPr>
          <p:cNvSpPr/>
          <p:nvPr/>
        </p:nvSpPr>
        <p:spPr>
          <a:xfrm>
            <a:off x="10980393" y="68532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67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0">
        <p:fade/>
      </p:transition>
    </mc:Choice>
    <mc:Fallback>
      <p:transition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6945A-4C92-A915-AFB9-64712E28C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618DEBA-36B4-18C9-B5AF-36B51DCD05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D0DCD955-E97F-4BD9-83C8-B88619F68FA8}"/>
              </a:ext>
            </a:extLst>
          </p:cNvPr>
          <p:cNvSpPr/>
          <p:nvPr/>
        </p:nvSpPr>
        <p:spPr>
          <a:xfrm>
            <a:off x="7310740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結合子 3">
            <a:extLst>
              <a:ext uri="{FF2B5EF4-FFF2-40B4-BE49-F238E27FC236}">
                <a16:creationId xmlns:a16="http://schemas.microsoft.com/office/drawing/2014/main" id="{E48E69FF-B738-FD40-C408-5AC449A44BE0}"/>
              </a:ext>
            </a:extLst>
          </p:cNvPr>
          <p:cNvSpPr/>
          <p:nvPr/>
        </p:nvSpPr>
        <p:spPr>
          <a:xfrm>
            <a:off x="3655370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8A70313E-0170-66AF-CE59-4A4ED4442275}"/>
              </a:ext>
            </a:extLst>
          </p:cNvPr>
          <p:cNvSpPr/>
          <p:nvPr/>
        </p:nvSpPr>
        <p:spPr>
          <a:xfrm>
            <a:off x="0" y="-80273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ローチャート: 結合子 1">
            <a:extLst>
              <a:ext uri="{FF2B5EF4-FFF2-40B4-BE49-F238E27FC236}">
                <a16:creationId xmlns:a16="http://schemas.microsoft.com/office/drawing/2014/main" id="{C6F37C85-4CDF-9263-C11C-D4192168852B}"/>
              </a:ext>
            </a:extLst>
          </p:cNvPr>
          <p:cNvSpPr/>
          <p:nvPr/>
        </p:nvSpPr>
        <p:spPr>
          <a:xfrm>
            <a:off x="1841974" y="235580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ローチャート: 結合子 2">
            <a:extLst>
              <a:ext uri="{FF2B5EF4-FFF2-40B4-BE49-F238E27FC236}">
                <a16:creationId xmlns:a16="http://schemas.microsoft.com/office/drawing/2014/main" id="{5A925E3F-F88F-D022-9354-93A761231500}"/>
              </a:ext>
            </a:extLst>
          </p:cNvPr>
          <p:cNvSpPr/>
          <p:nvPr/>
        </p:nvSpPr>
        <p:spPr>
          <a:xfrm>
            <a:off x="5483055" y="235305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結合子 5">
            <a:extLst>
              <a:ext uri="{FF2B5EF4-FFF2-40B4-BE49-F238E27FC236}">
                <a16:creationId xmlns:a16="http://schemas.microsoft.com/office/drawing/2014/main" id="{AC16D49D-F9BC-1592-09E3-B658A5E8E2D8}"/>
              </a:ext>
            </a:extLst>
          </p:cNvPr>
          <p:cNvSpPr/>
          <p:nvPr/>
        </p:nvSpPr>
        <p:spPr>
          <a:xfrm>
            <a:off x="-1799107" y="237202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5CBEA43A-0B08-490A-8218-0648F6081FE2}"/>
              </a:ext>
            </a:extLst>
          </p:cNvPr>
          <p:cNvSpPr/>
          <p:nvPr/>
        </p:nvSpPr>
        <p:spPr>
          <a:xfrm>
            <a:off x="505778" y="180324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90BEAD9D-3760-2661-D2A9-73D7B422E4E4}"/>
              </a:ext>
            </a:extLst>
          </p:cNvPr>
          <p:cNvSpPr/>
          <p:nvPr/>
        </p:nvSpPr>
        <p:spPr>
          <a:xfrm>
            <a:off x="1687708" y="1416316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3472851E-D892-4D8C-4493-C2E51010A666}"/>
              </a:ext>
            </a:extLst>
          </p:cNvPr>
          <p:cNvSpPr/>
          <p:nvPr/>
        </p:nvSpPr>
        <p:spPr>
          <a:xfrm>
            <a:off x="2658571" y="2035345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8616A832-6E81-62C3-7F11-F4589B5C8990}"/>
              </a:ext>
            </a:extLst>
          </p:cNvPr>
          <p:cNvSpPr/>
          <p:nvPr/>
        </p:nvSpPr>
        <p:spPr>
          <a:xfrm>
            <a:off x="4647389" y="186788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B07948E2-AA1F-4594-256C-29117E7C699F}"/>
              </a:ext>
            </a:extLst>
          </p:cNvPr>
          <p:cNvSpPr/>
          <p:nvPr/>
        </p:nvSpPr>
        <p:spPr>
          <a:xfrm>
            <a:off x="3880556" y="580296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AACB15A5-EBF7-C4F9-C780-E94237639B6B}"/>
              </a:ext>
            </a:extLst>
          </p:cNvPr>
          <p:cNvSpPr/>
          <p:nvPr/>
        </p:nvSpPr>
        <p:spPr>
          <a:xfrm>
            <a:off x="4390655" y="5066238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217CB5D4-587E-C3B8-556B-BB888D4D93F2}"/>
              </a:ext>
            </a:extLst>
          </p:cNvPr>
          <p:cNvSpPr/>
          <p:nvPr/>
        </p:nvSpPr>
        <p:spPr>
          <a:xfrm>
            <a:off x="3874261" y="3855169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DCDE4481-4C27-0A71-A20D-6746528C6AA5}"/>
              </a:ext>
            </a:extLst>
          </p:cNvPr>
          <p:cNvSpPr/>
          <p:nvPr/>
        </p:nvSpPr>
        <p:spPr>
          <a:xfrm>
            <a:off x="2779338" y="419009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CB9499D8-491D-195A-B9F8-44169715F899}"/>
              </a:ext>
            </a:extLst>
          </p:cNvPr>
          <p:cNvSpPr/>
          <p:nvPr/>
        </p:nvSpPr>
        <p:spPr>
          <a:xfrm>
            <a:off x="2779338" y="323110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6424F1E3-2576-69C3-B9D2-EAB70A4E1A1D}"/>
              </a:ext>
            </a:extLst>
          </p:cNvPr>
          <p:cNvSpPr/>
          <p:nvPr/>
        </p:nvSpPr>
        <p:spPr>
          <a:xfrm>
            <a:off x="3880556" y="3032760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ローチャート: 結合子 6">
            <a:extLst>
              <a:ext uri="{FF2B5EF4-FFF2-40B4-BE49-F238E27FC236}">
                <a16:creationId xmlns:a16="http://schemas.microsoft.com/office/drawing/2014/main" id="{2040057B-1805-9B9B-3EBF-D6592758A6A9}"/>
              </a:ext>
            </a:extLst>
          </p:cNvPr>
          <p:cNvSpPr/>
          <p:nvPr/>
        </p:nvSpPr>
        <p:spPr>
          <a:xfrm>
            <a:off x="10951821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ローチャート: 結合子 7">
            <a:extLst>
              <a:ext uri="{FF2B5EF4-FFF2-40B4-BE49-F238E27FC236}">
                <a16:creationId xmlns:a16="http://schemas.microsoft.com/office/drawing/2014/main" id="{1311AC40-E38E-6EB1-CD44-485E719DD944}"/>
              </a:ext>
            </a:extLst>
          </p:cNvPr>
          <p:cNvSpPr/>
          <p:nvPr/>
        </p:nvSpPr>
        <p:spPr>
          <a:xfrm>
            <a:off x="7339312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ローチャート: 結合子 8">
            <a:extLst>
              <a:ext uri="{FF2B5EF4-FFF2-40B4-BE49-F238E27FC236}">
                <a16:creationId xmlns:a16="http://schemas.microsoft.com/office/drawing/2014/main" id="{B97CF2C6-EB82-CD54-729A-3A3BD77A02B2}"/>
              </a:ext>
            </a:extLst>
          </p:cNvPr>
          <p:cNvSpPr/>
          <p:nvPr/>
        </p:nvSpPr>
        <p:spPr>
          <a:xfrm>
            <a:off x="3683942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ローチャート: 結合子 9">
            <a:extLst>
              <a:ext uri="{FF2B5EF4-FFF2-40B4-BE49-F238E27FC236}">
                <a16:creationId xmlns:a16="http://schemas.microsoft.com/office/drawing/2014/main" id="{53475956-95A5-8FF1-B9AB-8588CBEA0052}"/>
              </a:ext>
            </a:extLst>
          </p:cNvPr>
          <p:cNvSpPr/>
          <p:nvPr/>
        </p:nvSpPr>
        <p:spPr>
          <a:xfrm>
            <a:off x="28572" y="553140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結合子 10">
            <a:extLst>
              <a:ext uri="{FF2B5EF4-FFF2-40B4-BE49-F238E27FC236}">
                <a16:creationId xmlns:a16="http://schemas.microsoft.com/office/drawing/2014/main" id="{3A478A10-4A4C-5B16-A71A-13C7C546D296}"/>
              </a:ext>
            </a:extLst>
          </p:cNvPr>
          <p:cNvSpPr/>
          <p:nvPr/>
        </p:nvSpPr>
        <p:spPr>
          <a:xfrm>
            <a:off x="10980393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AF730F1-9C14-ECD8-5088-39BB4D4961ED}"/>
              </a:ext>
            </a:extLst>
          </p:cNvPr>
          <p:cNvCxnSpPr>
            <a:stCxn id="17" idx="2"/>
            <a:endCxn id="7" idx="6"/>
          </p:cNvCxnSpPr>
          <p:nvPr/>
        </p:nvCxnSpPr>
        <p:spPr>
          <a:xfrm flipV="1">
            <a:off x="0" y="1013299"/>
            <a:ext cx="14607191" cy="11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A7AEDD4-C4A1-78EC-1436-08B8C99E6097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V="1">
            <a:off x="-1799107" y="4180738"/>
            <a:ext cx="14578613" cy="18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8384740E-ECAE-93E6-DADA-C468C9403839}"/>
              </a:ext>
            </a:extLst>
          </p:cNvPr>
          <p:cNvCxnSpPr>
            <a:cxnSpLocks/>
          </p:cNvCxnSpPr>
          <p:nvPr/>
        </p:nvCxnSpPr>
        <p:spPr>
          <a:xfrm flipH="1">
            <a:off x="2056892" y="-3417219"/>
            <a:ext cx="5882521" cy="10461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72B575D6-3ACE-9085-D02C-7C3D0C2C9F8D}"/>
              </a:ext>
            </a:extLst>
          </p:cNvPr>
          <p:cNvCxnSpPr>
            <a:cxnSpLocks/>
          </p:cNvCxnSpPr>
          <p:nvPr/>
        </p:nvCxnSpPr>
        <p:spPr>
          <a:xfrm flipH="1">
            <a:off x="5770845" y="-3417219"/>
            <a:ext cx="5855767" cy="10332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709762AB-50CF-6F8E-1E96-143662734C91}"/>
              </a:ext>
            </a:extLst>
          </p:cNvPr>
          <p:cNvCxnSpPr>
            <a:cxnSpLocks/>
          </p:cNvCxnSpPr>
          <p:nvPr/>
        </p:nvCxnSpPr>
        <p:spPr>
          <a:xfrm flipH="1">
            <a:off x="9361943" y="-3261360"/>
            <a:ext cx="5749783" cy="10225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10A15D-3089-F20F-B5A4-E7BBFA17D0EF}"/>
              </a:ext>
            </a:extLst>
          </p:cNvPr>
          <p:cNvCxnSpPr>
            <a:cxnSpLocks/>
          </p:cNvCxnSpPr>
          <p:nvPr/>
        </p:nvCxnSpPr>
        <p:spPr>
          <a:xfrm>
            <a:off x="4823335" y="-77644"/>
            <a:ext cx="6657539" cy="113933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CD86A42-6C89-F8CB-B4A9-47D482B82F80}"/>
              </a:ext>
            </a:extLst>
          </p:cNvPr>
          <p:cNvCxnSpPr>
            <a:cxnSpLocks/>
          </p:cNvCxnSpPr>
          <p:nvPr/>
        </p:nvCxnSpPr>
        <p:spPr>
          <a:xfrm>
            <a:off x="1179766" y="-77644"/>
            <a:ext cx="6615042" cy="11320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61C1D55-22C8-75BB-D16A-AB9D95BACBD9}"/>
              </a:ext>
            </a:extLst>
          </p:cNvPr>
          <p:cNvCxnSpPr>
            <a:cxnSpLocks/>
          </p:cNvCxnSpPr>
          <p:nvPr/>
        </p:nvCxnSpPr>
        <p:spPr>
          <a:xfrm>
            <a:off x="8491136" y="-38070"/>
            <a:ext cx="6648700" cy="11378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884CA436-92D2-A82A-8573-15519FE7E7CA}"/>
              </a:ext>
            </a:extLst>
          </p:cNvPr>
          <p:cNvCxnSpPr>
            <a:cxnSpLocks/>
          </p:cNvCxnSpPr>
          <p:nvPr/>
        </p:nvCxnSpPr>
        <p:spPr>
          <a:xfrm>
            <a:off x="-120805" y="3896741"/>
            <a:ext cx="4268375" cy="73046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30A54C7E-1F37-9EAA-2E91-7D5D9CFEA134}"/>
              </a:ext>
            </a:extLst>
          </p:cNvPr>
          <p:cNvCxnSpPr>
            <a:cxnSpLocks/>
          </p:cNvCxnSpPr>
          <p:nvPr/>
        </p:nvCxnSpPr>
        <p:spPr>
          <a:xfrm flipH="1">
            <a:off x="-83820" y="-3606659"/>
            <a:ext cx="4502288" cy="8007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2B554CD2-AB60-2436-3B70-95FCE9E19959}"/>
              </a:ext>
            </a:extLst>
          </p:cNvPr>
          <p:cNvGrpSpPr/>
          <p:nvPr/>
        </p:nvGrpSpPr>
        <p:grpSpPr>
          <a:xfrm>
            <a:off x="9124136" y="2353053"/>
            <a:ext cx="3655370" cy="3655370"/>
            <a:chOff x="9124136" y="2353053"/>
            <a:chExt cx="3655370" cy="3655370"/>
          </a:xfrm>
        </p:grpSpPr>
        <p:sp>
          <p:nvSpPr>
            <p:cNvPr id="5" name="フローチャート: 結合子 4">
              <a:extLst>
                <a:ext uri="{FF2B5EF4-FFF2-40B4-BE49-F238E27FC236}">
                  <a16:creationId xmlns:a16="http://schemas.microsoft.com/office/drawing/2014/main" id="{3FC8F823-232F-C306-6D20-32E1D761714C}"/>
                </a:ext>
              </a:extLst>
            </p:cNvPr>
            <p:cNvSpPr/>
            <p:nvPr/>
          </p:nvSpPr>
          <p:spPr>
            <a:xfrm>
              <a:off x="9124136" y="2353053"/>
              <a:ext cx="3655370" cy="3655370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ローチャート: 結合子 45">
              <a:extLst>
                <a:ext uri="{FF2B5EF4-FFF2-40B4-BE49-F238E27FC236}">
                  <a16:creationId xmlns:a16="http://schemas.microsoft.com/office/drawing/2014/main" id="{144DF492-67EB-7809-934B-2E18761740A2}"/>
                </a:ext>
              </a:extLst>
            </p:cNvPr>
            <p:cNvSpPr/>
            <p:nvPr/>
          </p:nvSpPr>
          <p:spPr>
            <a:xfrm>
              <a:off x="9244129" y="2471921"/>
              <a:ext cx="3421096" cy="3421096"/>
            </a:xfrm>
            <a:prstGeom prst="flowChartConnector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37F4ABBF-D7BB-B49E-C057-97D0DF356729}"/>
                </a:ext>
              </a:extLst>
            </p:cNvPr>
            <p:cNvCxnSpPr/>
            <p:nvPr/>
          </p:nvCxnSpPr>
          <p:spPr>
            <a:xfrm flipH="1">
              <a:off x="10096500" y="2686050"/>
              <a:ext cx="1676400" cy="2975610"/>
            </a:xfrm>
            <a:prstGeom prst="line">
              <a:avLst/>
            </a:prstGeom>
            <a:ln w="6350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8CA521DE-D060-794D-2E57-411B20BABDEE}"/>
              </a:ext>
            </a:extLst>
          </p:cNvPr>
          <p:cNvSpPr/>
          <p:nvPr/>
        </p:nvSpPr>
        <p:spPr>
          <a:xfrm>
            <a:off x="5424754" y="372336"/>
            <a:ext cx="3947654" cy="352440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0ADD56F-0371-CB68-039A-A15282C57148}"/>
              </a:ext>
            </a:extLst>
          </p:cNvPr>
          <p:cNvSpPr txBox="1"/>
          <p:nvPr/>
        </p:nvSpPr>
        <p:spPr>
          <a:xfrm>
            <a:off x="5425607" y="4190089"/>
            <a:ext cx="3141718" cy="147732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覆われる点の個数の期待値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r>
              <a:rPr kumimoji="1" lang="ja-JP" altLang="en-US" dirty="0"/>
              <a:t>＝</a:t>
            </a:r>
            <a:r>
              <a:rPr kumimoji="1" lang="en-US" altLang="ja-JP" dirty="0"/>
              <a:t>10×(</a:t>
            </a:r>
            <a:r>
              <a:rPr kumimoji="1" lang="ja-JP" altLang="en-US" dirty="0"/>
              <a:t>１点が覆われる確率</a:t>
            </a:r>
            <a:r>
              <a:rPr kumimoji="1" lang="en-US" altLang="ja-JP" dirty="0"/>
              <a:t>)</a:t>
            </a:r>
          </a:p>
          <a:p>
            <a:endParaRPr kumimoji="1" lang="en-US" altLang="ja-JP" dirty="0"/>
          </a:p>
          <a:p>
            <a:r>
              <a:rPr lang="ja-JP" altLang="en-US" dirty="0"/>
              <a:t>＝</a:t>
            </a:r>
            <a:r>
              <a:rPr lang="en-US" altLang="ja-JP" dirty="0"/>
              <a:t>10×——</a:t>
            </a:r>
            <a:r>
              <a:rPr lang="ja-JP" altLang="en-US" dirty="0"/>
              <a:t>＝</a:t>
            </a:r>
            <a:r>
              <a:rPr lang="en-US" altLang="ja-JP" dirty="0"/>
              <a:t>9.06</a:t>
            </a:r>
            <a:r>
              <a:rPr lang="ja-JP" altLang="en-US" dirty="0"/>
              <a:t>･･･＞</a:t>
            </a:r>
            <a:r>
              <a:rPr lang="en-US" altLang="ja-JP" dirty="0"/>
              <a:t>9</a:t>
            </a:r>
          </a:p>
          <a:p>
            <a:endParaRPr kumimoji="1" lang="ja-JP" altLang="en-US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DCC20FA-D9F9-D159-8DF9-EBAC651C3E50}"/>
              </a:ext>
            </a:extLst>
          </p:cNvPr>
          <p:cNvSpPr txBox="1"/>
          <p:nvPr/>
        </p:nvSpPr>
        <p:spPr>
          <a:xfrm>
            <a:off x="6119597" y="4889378"/>
            <a:ext cx="687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 </a:t>
            </a:r>
            <a:r>
              <a:rPr lang="en-US" altLang="ja-JP" dirty="0"/>
              <a:t>π</a:t>
            </a:r>
          </a:p>
          <a:p>
            <a:r>
              <a:rPr lang="en-US" altLang="ja-JP" dirty="0"/>
              <a:t>2</a:t>
            </a:r>
            <a:r>
              <a:rPr lang="ja-JP" altLang="en-US" dirty="0"/>
              <a:t>√</a:t>
            </a: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61" name="フリーフォーム: 図形 60">
            <a:extLst>
              <a:ext uri="{FF2B5EF4-FFF2-40B4-BE49-F238E27FC236}">
                <a16:creationId xmlns:a16="http://schemas.microsoft.com/office/drawing/2014/main" id="{DE0B5E05-6F10-4D76-5599-09E478302408}"/>
              </a:ext>
            </a:extLst>
          </p:cNvPr>
          <p:cNvSpPr/>
          <p:nvPr/>
        </p:nvSpPr>
        <p:spPr>
          <a:xfrm>
            <a:off x="5500728" y="1603230"/>
            <a:ext cx="1356360" cy="1169276"/>
          </a:xfrm>
          <a:custGeom>
            <a:avLst/>
            <a:gdLst>
              <a:gd name="csX0" fmla="*/ 1538020 w 3076040"/>
              <a:gd name="csY0" fmla="*/ 0 h 2651760"/>
              <a:gd name="csX1" fmla="*/ 3076040 w 3076040"/>
              <a:gd name="csY1" fmla="*/ 2651760 h 2651760"/>
              <a:gd name="csX2" fmla="*/ 1550629 w 3076040"/>
              <a:gd name="csY2" fmla="*/ 2651760 h 2651760"/>
              <a:gd name="csX3" fmla="*/ 1545640 w 3076040"/>
              <a:gd name="csY3" fmla="*/ 2552963 h 2651760"/>
              <a:gd name="csX4" fmla="*/ 2070539 w 3076040"/>
              <a:gd name="csY4" fmla="*/ 1439939 h 2651760"/>
              <a:gd name="csX5" fmla="*/ 2177194 w 3076040"/>
              <a:gd name="csY5" fmla="*/ 1360184 h 2651760"/>
              <a:gd name="csX6" fmla="*/ 2099466 w 3076040"/>
              <a:gd name="csY6" fmla="*/ 1397627 h 2651760"/>
              <a:gd name="csX7" fmla="*/ 1538020 w 3076040"/>
              <a:gd name="csY7" fmla="*/ 1510978 h 2651760"/>
              <a:gd name="csX8" fmla="*/ 976574 w 3076040"/>
              <a:gd name="csY8" fmla="*/ 1397627 h 2651760"/>
              <a:gd name="csX9" fmla="*/ 901526 w 3076040"/>
              <a:gd name="csY9" fmla="*/ 1361475 h 2651760"/>
              <a:gd name="csX10" fmla="*/ 906546 w 3076040"/>
              <a:gd name="csY10" fmla="*/ 1364524 h 2651760"/>
              <a:gd name="csX11" fmla="*/ 1542485 w 3076040"/>
              <a:gd name="csY11" fmla="*/ 2560583 h 2651760"/>
              <a:gd name="csX12" fmla="*/ 1537881 w 3076040"/>
              <a:gd name="csY12" fmla="*/ 2651760 h 2651760"/>
              <a:gd name="csX13" fmla="*/ 0 w 3076040"/>
              <a:gd name="csY13" fmla="*/ 2651760 h 26517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3076040" h="2651760">
                <a:moveTo>
                  <a:pt x="1538020" y="0"/>
                </a:moveTo>
                <a:lnTo>
                  <a:pt x="3076040" y="2651760"/>
                </a:lnTo>
                <a:lnTo>
                  <a:pt x="1550629" y="2651760"/>
                </a:lnTo>
                <a:lnTo>
                  <a:pt x="1545640" y="2552963"/>
                </a:lnTo>
                <a:cubicBezTo>
                  <a:pt x="1545640" y="2104868"/>
                  <a:pt x="1749970" y="1704496"/>
                  <a:pt x="2070539" y="1439939"/>
                </a:cubicBezTo>
                <a:lnTo>
                  <a:pt x="2177194" y="1360184"/>
                </a:lnTo>
                <a:lnTo>
                  <a:pt x="2099466" y="1397627"/>
                </a:lnTo>
                <a:cubicBezTo>
                  <a:pt x="1926900" y="1470617"/>
                  <a:pt x="1737174" y="1510978"/>
                  <a:pt x="1538020" y="1510978"/>
                </a:cubicBezTo>
                <a:cubicBezTo>
                  <a:pt x="1338867" y="1510978"/>
                  <a:pt x="1149140" y="1470617"/>
                  <a:pt x="976574" y="1397627"/>
                </a:cubicBezTo>
                <a:lnTo>
                  <a:pt x="901526" y="1361475"/>
                </a:lnTo>
                <a:lnTo>
                  <a:pt x="906546" y="1364524"/>
                </a:lnTo>
                <a:cubicBezTo>
                  <a:pt x="1290226" y="1623734"/>
                  <a:pt x="1542485" y="2062699"/>
                  <a:pt x="1542485" y="2560583"/>
                </a:cubicBezTo>
                <a:lnTo>
                  <a:pt x="1537881" y="2651760"/>
                </a:lnTo>
                <a:lnTo>
                  <a:pt x="0" y="265176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2" name="二等辺三角形 61">
            <a:extLst>
              <a:ext uri="{FF2B5EF4-FFF2-40B4-BE49-F238E27FC236}">
                <a16:creationId xmlns:a16="http://schemas.microsoft.com/office/drawing/2014/main" id="{98225BA4-6C4B-C44E-C531-DC2EF4CBD3C2}"/>
              </a:ext>
            </a:extLst>
          </p:cNvPr>
          <p:cNvSpPr/>
          <p:nvPr/>
        </p:nvSpPr>
        <p:spPr>
          <a:xfrm>
            <a:off x="5601529" y="576745"/>
            <a:ext cx="1135988" cy="97930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0E8DBF6-BE33-2F71-0D7B-871B8A419063}"/>
              </a:ext>
            </a:extLst>
          </p:cNvPr>
          <p:cNvSpPr txBox="1"/>
          <p:nvPr/>
        </p:nvSpPr>
        <p:spPr>
          <a:xfrm>
            <a:off x="6821695" y="685818"/>
            <a:ext cx="3491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―×2×</a:t>
            </a:r>
            <a:r>
              <a:rPr kumimoji="1" lang="ja-JP" altLang="en-US" dirty="0"/>
              <a:t>√</a:t>
            </a:r>
            <a:r>
              <a:rPr kumimoji="1" lang="en-US" altLang="ja-JP" dirty="0"/>
              <a:t>3=</a:t>
            </a:r>
            <a:r>
              <a:rPr kumimoji="1" lang="ja-JP" altLang="en-US" dirty="0"/>
              <a:t>√</a:t>
            </a:r>
            <a:r>
              <a:rPr kumimoji="1" lang="en-US" altLang="ja-JP" dirty="0"/>
              <a:t>3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π</a:t>
            </a:r>
            <a:r>
              <a:rPr kumimoji="1" lang="en-US" altLang="ja-JP" dirty="0"/>
              <a:t>×1²×—</a:t>
            </a:r>
            <a:r>
              <a:rPr kumimoji="1" lang="ja-JP" altLang="en-US" dirty="0"/>
              <a:t>＝</a:t>
            </a:r>
            <a:r>
              <a:rPr kumimoji="1" lang="en-US" altLang="ja-JP" dirty="0"/>
              <a:t>—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―</a:t>
            </a:r>
            <a:r>
              <a:rPr lang="ja-JP" altLang="en-US" dirty="0"/>
              <a:t>＝</a:t>
            </a:r>
            <a:r>
              <a:rPr lang="en-US" altLang="ja-JP" dirty="0"/>
              <a:t>——</a:t>
            </a:r>
            <a:r>
              <a:rPr lang="ja-JP" altLang="en-US" dirty="0"/>
              <a:t>＝</a:t>
            </a:r>
            <a:r>
              <a:rPr lang="en-US" altLang="ja-JP" dirty="0"/>
              <a:t>0.906</a:t>
            </a:r>
            <a:r>
              <a:rPr lang="ja-JP" altLang="en-US" dirty="0"/>
              <a:t>･･･</a:t>
            </a:r>
            <a:endParaRPr kumimoji="1" lang="ja-JP" altLang="en-US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0F2A05E-D93C-E93C-D0BF-041CF4CFEBF9}"/>
              </a:ext>
            </a:extLst>
          </p:cNvPr>
          <p:cNvSpPr txBox="1"/>
          <p:nvPr/>
        </p:nvSpPr>
        <p:spPr>
          <a:xfrm>
            <a:off x="7528520" y="3045697"/>
            <a:ext cx="687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 </a:t>
            </a:r>
            <a:r>
              <a:rPr lang="en-US" altLang="ja-JP" dirty="0"/>
              <a:t>π</a:t>
            </a:r>
          </a:p>
          <a:p>
            <a:r>
              <a:rPr lang="en-US" altLang="ja-JP" dirty="0"/>
              <a:t>2</a:t>
            </a:r>
            <a:r>
              <a:rPr lang="ja-JP" altLang="en-US" dirty="0"/>
              <a:t>√</a:t>
            </a: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4F97DC8-37A4-A1FA-8687-1F8340C7053B}"/>
              </a:ext>
            </a:extLst>
          </p:cNvPr>
          <p:cNvSpPr txBox="1"/>
          <p:nvPr/>
        </p:nvSpPr>
        <p:spPr>
          <a:xfrm>
            <a:off x="6817427" y="3324416"/>
            <a:ext cx="68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  √</a:t>
            </a: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B2D9D80-B4EE-0204-654F-10F3C61237FD}"/>
              </a:ext>
            </a:extLst>
          </p:cNvPr>
          <p:cNvSpPr txBox="1"/>
          <p:nvPr/>
        </p:nvSpPr>
        <p:spPr>
          <a:xfrm>
            <a:off x="7775614" y="1927172"/>
            <a:ext cx="343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1</a:t>
            </a:r>
          </a:p>
          <a:p>
            <a:r>
              <a:rPr lang="en-US" altLang="ja-JP" dirty="0"/>
              <a:t>2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5D18D2FB-FD3E-1AE0-5F4A-F697C907DCBD}"/>
              </a:ext>
            </a:extLst>
          </p:cNvPr>
          <p:cNvSpPr txBox="1"/>
          <p:nvPr/>
        </p:nvSpPr>
        <p:spPr>
          <a:xfrm>
            <a:off x="6884483" y="547276"/>
            <a:ext cx="343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1</a:t>
            </a:r>
          </a:p>
          <a:p>
            <a:r>
              <a:rPr lang="en-US" altLang="ja-JP" dirty="0"/>
              <a:t>2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49F905C-4FE2-14C9-31B8-1E0FA053D5EA}"/>
              </a:ext>
            </a:extLst>
          </p:cNvPr>
          <p:cNvSpPr txBox="1"/>
          <p:nvPr/>
        </p:nvSpPr>
        <p:spPr>
          <a:xfrm>
            <a:off x="8185265" y="1918192"/>
            <a:ext cx="343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π</a:t>
            </a:r>
          </a:p>
          <a:p>
            <a:r>
              <a:rPr lang="en-US" altLang="ja-JP" dirty="0"/>
              <a:t>2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2B69D0A9-9C80-C347-AB54-294E9597087B}"/>
              </a:ext>
            </a:extLst>
          </p:cNvPr>
          <p:cNvSpPr txBox="1"/>
          <p:nvPr/>
        </p:nvSpPr>
        <p:spPr>
          <a:xfrm>
            <a:off x="7100591" y="2766722"/>
            <a:ext cx="343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π</a:t>
            </a:r>
          </a:p>
          <a:p>
            <a:r>
              <a:rPr lang="en-US" altLang="ja-JP" dirty="0"/>
              <a:t>2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CDC40199-9D3F-AE93-819F-1FB5EB1FBC9C}"/>
              </a:ext>
            </a:extLst>
          </p:cNvPr>
          <p:cNvSpPr txBox="1"/>
          <p:nvPr/>
        </p:nvSpPr>
        <p:spPr>
          <a:xfrm>
            <a:off x="7070248" y="2912875"/>
            <a:ext cx="59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―</a:t>
            </a:r>
            <a:endParaRPr kumimoji="1" lang="ja-JP" altLang="en-US" dirty="0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E75FBC3-1B57-EC05-5EFE-72A15061DC10}"/>
              </a:ext>
            </a:extLst>
          </p:cNvPr>
          <p:cNvSpPr/>
          <p:nvPr/>
        </p:nvSpPr>
        <p:spPr>
          <a:xfrm>
            <a:off x="5422903" y="5928047"/>
            <a:ext cx="3141718" cy="49404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Q.E.D.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84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D7FF4D-2168-85AF-3FB3-EB48AE17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CC62C59-FA74-E56C-39A6-47BFC1EA9A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BF018989-DA23-C0CB-EFA4-BAE0AE70E04E}"/>
              </a:ext>
            </a:extLst>
          </p:cNvPr>
          <p:cNvSpPr/>
          <p:nvPr/>
        </p:nvSpPr>
        <p:spPr>
          <a:xfrm>
            <a:off x="7310740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結合子 3">
            <a:extLst>
              <a:ext uri="{FF2B5EF4-FFF2-40B4-BE49-F238E27FC236}">
                <a16:creationId xmlns:a16="http://schemas.microsoft.com/office/drawing/2014/main" id="{9CD45A2F-1C3B-18BF-3C9F-352E896F22D5}"/>
              </a:ext>
            </a:extLst>
          </p:cNvPr>
          <p:cNvSpPr/>
          <p:nvPr/>
        </p:nvSpPr>
        <p:spPr>
          <a:xfrm>
            <a:off x="3655370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4BC6F607-D45C-916D-3296-F4B2EF67577C}"/>
              </a:ext>
            </a:extLst>
          </p:cNvPr>
          <p:cNvSpPr/>
          <p:nvPr/>
        </p:nvSpPr>
        <p:spPr>
          <a:xfrm>
            <a:off x="0" y="-80273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ローチャート: 結合子 1">
            <a:extLst>
              <a:ext uri="{FF2B5EF4-FFF2-40B4-BE49-F238E27FC236}">
                <a16:creationId xmlns:a16="http://schemas.microsoft.com/office/drawing/2014/main" id="{DBA6FCB0-17E3-B569-1F3F-65E06DEE47B5}"/>
              </a:ext>
            </a:extLst>
          </p:cNvPr>
          <p:cNvSpPr/>
          <p:nvPr/>
        </p:nvSpPr>
        <p:spPr>
          <a:xfrm>
            <a:off x="1841974" y="235580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ローチャート: 結合子 2">
            <a:extLst>
              <a:ext uri="{FF2B5EF4-FFF2-40B4-BE49-F238E27FC236}">
                <a16:creationId xmlns:a16="http://schemas.microsoft.com/office/drawing/2014/main" id="{18996DDE-465C-BFBD-0F6A-92B72060422F}"/>
              </a:ext>
            </a:extLst>
          </p:cNvPr>
          <p:cNvSpPr/>
          <p:nvPr/>
        </p:nvSpPr>
        <p:spPr>
          <a:xfrm>
            <a:off x="5483055" y="235305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結合子 5">
            <a:extLst>
              <a:ext uri="{FF2B5EF4-FFF2-40B4-BE49-F238E27FC236}">
                <a16:creationId xmlns:a16="http://schemas.microsoft.com/office/drawing/2014/main" id="{DE6EBB24-B526-37F1-4148-160096742217}"/>
              </a:ext>
            </a:extLst>
          </p:cNvPr>
          <p:cNvSpPr/>
          <p:nvPr/>
        </p:nvSpPr>
        <p:spPr>
          <a:xfrm>
            <a:off x="-1799107" y="237202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ローチャート: 結合子 6">
            <a:extLst>
              <a:ext uri="{FF2B5EF4-FFF2-40B4-BE49-F238E27FC236}">
                <a16:creationId xmlns:a16="http://schemas.microsoft.com/office/drawing/2014/main" id="{727C699C-4A36-FDAF-9D65-815331D19921}"/>
              </a:ext>
            </a:extLst>
          </p:cNvPr>
          <p:cNvSpPr/>
          <p:nvPr/>
        </p:nvSpPr>
        <p:spPr>
          <a:xfrm>
            <a:off x="10951821" y="-8143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ローチャート: 結合子 7">
            <a:extLst>
              <a:ext uri="{FF2B5EF4-FFF2-40B4-BE49-F238E27FC236}">
                <a16:creationId xmlns:a16="http://schemas.microsoft.com/office/drawing/2014/main" id="{BB2F027C-8177-EBD2-354E-B8D81B7BADCB}"/>
              </a:ext>
            </a:extLst>
          </p:cNvPr>
          <p:cNvSpPr/>
          <p:nvPr/>
        </p:nvSpPr>
        <p:spPr>
          <a:xfrm>
            <a:off x="7339312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ローチャート: 結合子 8">
            <a:extLst>
              <a:ext uri="{FF2B5EF4-FFF2-40B4-BE49-F238E27FC236}">
                <a16:creationId xmlns:a16="http://schemas.microsoft.com/office/drawing/2014/main" id="{D77EFEA5-AB43-ADA7-5303-2C97C1ECAB12}"/>
              </a:ext>
            </a:extLst>
          </p:cNvPr>
          <p:cNvSpPr/>
          <p:nvPr/>
        </p:nvSpPr>
        <p:spPr>
          <a:xfrm>
            <a:off x="3683942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ローチャート: 結合子 9">
            <a:extLst>
              <a:ext uri="{FF2B5EF4-FFF2-40B4-BE49-F238E27FC236}">
                <a16:creationId xmlns:a16="http://schemas.microsoft.com/office/drawing/2014/main" id="{7E9E52FF-8764-6141-9F18-84CF9AA1B2E8}"/>
              </a:ext>
            </a:extLst>
          </p:cNvPr>
          <p:cNvSpPr/>
          <p:nvPr/>
        </p:nvSpPr>
        <p:spPr>
          <a:xfrm>
            <a:off x="28572" y="553140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結合子 10">
            <a:extLst>
              <a:ext uri="{FF2B5EF4-FFF2-40B4-BE49-F238E27FC236}">
                <a16:creationId xmlns:a16="http://schemas.microsoft.com/office/drawing/2014/main" id="{8D837FA5-A106-E63D-3DD2-0B0CC4B3614E}"/>
              </a:ext>
            </a:extLst>
          </p:cNvPr>
          <p:cNvSpPr/>
          <p:nvPr/>
        </p:nvSpPr>
        <p:spPr>
          <a:xfrm>
            <a:off x="10980393" y="55197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EE9E9EE-7097-C891-5F5D-D072F7EE0625}"/>
              </a:ext>
            </a:extLst>
          </p:cNvPr>
          <p:cNvCxnSpPr>
            <a:stCxn id="17" idx="2"/>
            <a:endCxn id="7" idx="6"/>
          </p:cNvCxnSpPr>
          <p:nvPr/>
        </p:nvCxnSpPr>
        <p:spPr>
          <a:xfrm flipV="1">
            <a:off x="0" y="1013299"/>
            <a:ext cx="14607191" cy="11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4743ECD-C8AD-AFF0-D2E9-3F14488EC7D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-1799107" y="4180738"/>
            <a:ext cx="14578613" cy="18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958F067-302E-F2E7-919A-C47BB9838F15}"/>
              </a:ext>
            </a:extLst>
          </p:cNvPr>
          <p:cNvCxnSpPr>
            <a:cxnSpLocks/>
          </p:cNvCxnSpPr>
          <p:nvPr/>
        </p:nvCxnSpPr>
        <p:spPr>
          <a:xfrm flipH="1">
            <a:off x="2056892" y="-3417219"/>
            <a:ext cx="5882521" cy="10461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8F75C3AA-05AE-C149-AF18-968589AD8E71}"/>
              </a:ext>
            </a:extLst>
          </p:cNvPr>
          <p:cNvCxnSpPr>
            <a:cxnSpLocks/>
          </p:cNvCxnSpPr>
          <p:nvPr/>
        </p:nvCxnSpPr>
        <p:spPr>
          <a:xfrm flipH="1">
            <a:off x="5770845" y="-3417219"/>
            <a:ext cx="5855767" cy="10332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72601E6-8208-03AA-7F72-50D68D5C96B9}"/>
              </a:ext>
            </a:extLst>
          </p:cNvPr>
          <p:cNvCxnSpPr>
            <a:cxnSpLocks/>
          </p:cNvCxnSpPr>
          <p:nvPr/>
        </p:nvCxnSpPr>
        <p:spPr>
          <a:xfrm flipH="1">
            <a:off x="9361943" y="-3261360"/>
            <a:ext cx="5749783" cy="10225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5783DF06-1216-B39C-F969-ABA193FA44EB}"/>
              </a:ext>
            </a:extLst>
          </p:cNvPr>
          <p:cNvCxnSpPr>
            <a:cxnSpLocks/>
          </p:cNvCxnSpPr>
          <p:nvPr/>
        </p:nvCxnSpPr>
        <p:spPr>
          <a:xfrm>
            <a:off x="4823335" y="-77644"/>
            <a:ext cx="6657539" cy="113933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CB04FD9-ABEE-5063-DAA6-32C337F287BA}"/>
              </a:ext>
            </a:extLst>
          </p:cNvPr>
          <p:cNvCxnSpPr>
            <a:cxnSpLocks/>
          </p:cNvCxnSpPr>
          <p:nvPr/>
        </p:nvCxnSpPr>
        <p:spPr>
          <a:xfrm>
            <a:off x="1179766" y="-77644"/>
            <a:ext cx="6615042" cy="11320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6AE5A402-4B79-0FCE-4A82-17B15ABAAFA2}"/>
              </a:ext>
            </a:extLst>
          </p:cNvPr>
          <p:cNvCxnSpPr>
            <a:cxnSpLocks/>
          </p:cNvCxnSpPr>
          <p:nvPr/>
        </p:nvCxnSpPr>
        <p:spPr>
          <a:xfrm>
            <a:off x="8491136" y="-38070"/>
            <a:ext cx="6648700" cy="11378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1606F58-9C0D-2B3B-7571-F0ADEF1541E0}"/>
              </a:ext>
            </a:extLst>
          </p:cNvPr>
          <p:cNvCxnSpPr>
            <a:cxnSpLocks/>
          </p:cNvCxnSpPr>
          <p:nvPr/>
        </p:nvCxnSpPr>
        <p:spPr>
          <a:xfrm>
            <a:off x="-120805" y="3896741"/>
            <a:ext cx="4268375" cy="73046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3F285705-843A-783A-BC3B-BF1A7BD019BD}"/>
              </a:ext>
            </a:extLst>
          </p:cNvPr>
          <p:cNvCxnSpPr>
            <a:cxnSpLocks/>
          </p:cNvCxnSpPr>
          <p:nvPr/>
        </p:nvCxnSpPr>
        <p:spPr>
          <a:xfrm flipH="1">
            <a:off x="-83820" y="-3606659"/>
            <a:ext cx="4502288" cy="8007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099261BD-9017-7D28-FD6A-5C1B18D4760C}"/>
              </a:ext>
            </a:extLst>
          </p:cNvPr>
          <p:cNvSpPr/>
          <p:nvPr/>
        </p:nvSpPr>
        <p:spPr>
          <a:xfrm rot="10800000">
            <a:off x="9136672" y="2357389"/>
            <a:ext cx="3655372" cy="3655372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ローチャート: 結合子 14">
            <a:extLst>
              <a:ext uri="{FF2B5EF4-FFF2-40B4-BE49-F238E27FC236}">
                <a16:creationId xmlns:a16="http://schemas.microsoft.com/office/drawing/2014/main" id="{CE4C7292-113D-75FF-82EA-A86DFCBFAA0A}"/>
              </a:ext>
            </a:extLst>
          </p:cNvPr>
          <p:cNvSpPr/>
          <p:nvPr/>
        </p:nvSpPr>
        <p:spPr>
          <a:xfrm rot="10800000">
            <a:off x="9250953" y="2472795"/>
            <a:ext cx="3421098" cy="3421098"/>
          </a:xfrm>
          <a:prstGeom prst="flowChartConnector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969E8C3-B7CC-1E10-F289-8D2EDFC38FB0}"/>
              </a:ext>
            </a:extLst>
          </p:cNvPr>
          <p:cNvCxnSpPr>
            <a:cxnSpLocks/>
          </p:cNvCxnSpPr>
          <p:nvPr/>
        </p:nvCxnSpPr>
        <p:spPr>
          <a:xfrm flipV="1">
            <a:off x="10143279" y="2704153"/>
            <a:ext cx="1676400" cy="2975610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弦 29">
            <a:extLst>
              <a:ext uri="{FF2B5EF4-FFF2-40B4-BE49-F238E27FC236}">
                <a16:creationId xmlns:a16="http://schemas.microsoft.com/office/drawing/2014/main" id="{F0165BE0-9475-2018-F8BC-B36DEFA86E44}"/>
              </a:ext>
            </a:extLst>
          </p:cNvPr>
          <p:cNvSpPr/>
          <p:nvPr/>
        </p:nvSpPr>
        <p:spPr>
          <a:xfrm rot="1738186">
            <a:off x="9264680" y="2528350"/>
            <a:ext cx="3538604" cy="3387852"/>
          </a:xfrm>
          <a:prstGeom prst="chord">
            <a:avLst>
              <a:gd name="adj1" fmla="val 6211259"/>
              <a:gd name="adj2" fmla="val 154561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A27E706-1F37-9BF1-103B-05F3A48F06B3}"/>
              </a:ext>
            </a:extLst>
          </p:cNvPr>
          <p:cNvCxnSpPr>
            <a:cxnSpLocks/>
          </p:cNvCxnSpPr>
          <p:nvPr/>
        </p:nvCxnSpPr>
        <p:spPr>
          <a:xfrm flipV="1">
            <a:off x="10142353" y="2709397"/>
            <a:ext cx="1676400" cy="2975610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84AE2BB0-7F84-2CE6-F4A3-14F37846CF04}"/>
              </a:ext>
            </a:extLst>
          </p:cNvPr>
          <p:cNvGrpSpPr/>
          <p:nvPr/>
        </p:nvGrpSpPr>
        <p:grpSpPr>
          <a:xfrm>
            <a:off x="505778" y="372336"/>
            <a:ext cx="9807176" cy="6049757"/>
            <a:chOff x="505778" y="372336"/>
            <a:chExt cx="9807176" cy="6049757"/>
          </a:xfrm>
        </p:grpSpPr>
        <p:sp>
          <p:nvSpPr>
            <p:cNvPr id="19" name="フローチャート: 結合子 18">
              <a:extLst>
                <a:ext uri="{FF2B5EF4-FFF2-40B4-BE49-F238E27FC236}">
                  <a16:creationId xmlns:a16="http://schemas.microsoft.com/office/drawing/2014/main" id="{EBBD135F-E875-E156-3E49-8E0ADCE8D272}"/>
                </a:ext>
              </a:extLst>
            </p:cNvPr>
            <p:cNvSpPr/>
            <p:nvPr/>
          </p:nvSpPr>
          <p:spPr>
            <a:xfrm>
              <a:off x="505778" y="1803244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結合子 19">
              <a:extLst>
                <a:ext uri="{FF2B5EF4-FFF2-40B4-BE49-F238E27FC236}">
                  <a16:creationId xmlns:a16="http://schemas.microsoft.com/office/drawing/2014/main" id="{B4880ACD-E473-AF63-B748-1119FE936CDB}"/>
                </a:ext>
              </a:extLst>
            </p:cNvPr>
            <p:cNvSpPr/>
            <p:nvPr/>
          </p:nvSpPr>
          <p:spPr>
            <a:xfrm>
              <a:off x="1687708" y="1416316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結合子 20">
              <a:extLst>
                <a:ext uri="{FF2B5EF4-FFF2-40B4-BE49-F238E27FC236}">
                  <a16:creationId xmlns:a16="http://schemas.microsoft.com/office/drawing/2014/main" id="{F119A731-017C-319D-DBA8-3FF13FD56E64}"/>
                </a:ext>
              </a:extLst>
            </p:cNvPr>
            <p:cNvSpPr/>
            <p:nvPr/>
          </p:nvSpPr>
          <p:spPr>
            <a:xfrm>
              <a:off x="2658571" y="2035345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結合子 21">
              <a:extLst>
                <a:ext uri="{FF2B5EF4-FFF2-40B4-BE49-F238E27FC236}">
                  <a16:creationId xmlns:a16="http://schemas.microsoft.com/office/drawing/2014/main" id="{588DC02A-890F-31E1-415D-FB2757038617}"/>
                </a:ext>
              </a:extLst>
            </p:cNvPr>
            <p:cNvSpPr/>
            <p:nvPr/>
          </p:nvSpPr>
          <p:spPr>
            <a:xfrm>
              <a:off x="4647389" y="1867884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結合子 22">
              <a:extLst>
                <a:ext uri="{FF2B5EF4-FFF2-40B4-BE49-F238E27FC236}">
                  <a16:creationId xmlns:a16="http://schemas.microsoft.com/office/drawing/2014/main" id="{62CBA78A-EEB2-8195-B421-17489D63D47A}"/>
                </a:ext>
              </a:extLst>
            </p:cNvPr>
            <p:cNvSpPr/>
            <p:nvPr/>
          </p:nvSpPr>
          <p:spPr>
            <a:xfrm>
              <a:off x="3880556" y="5802964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結合子 23">
              <a:extLst>
                <a:ext uri="{FF2B5EF4-FFF2-40B4-BE49-F238E27FC236}">
                  <a16:creationId xmlns:a16="http://schemas.microsoft.com/office/drawing/2014/main" id="{81353831-D4E7-52F9-4917-094243ACA132}"/>
                </a:ext>
              </a:extLst>
            </p:cNvPr>
            <p:cNvSpPr/>
            <p:nvPr/>
          </p:nvSpPr>
          <p:spPr>
            <a:xfrm>
              <a:off x="4390655" y="5066238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ローチャート: 結合子 24">
              <a:extLst>
                <a:ext uri="{FF2B5EF4-FFF2-40B4-BE49-F238E27FC236}">
                  <a16:creationId xmlns:a16="http://schemas.microsoft.com/office/drawing/2014/main" id="{DA263359-4A99-DF70-8BFF-951B50278204}"/>
                </a:ext>
              </a:extLst>
            </p:cNvPr>
            <p:cNvSpPr/>
            <p:nvPr/>
          </p:nvSpPr>
          <p:spPr>
            <a:xfrm>
              <a:off x="3874261" y="3855169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ローチャート: 結合子 25">
              <a:extLst>
                <a:ext uri="{FF2B5EF4-FFF2-40B4-BE49-F238E27FC236}">
                  <a16:creationId xmlns:a16="http://schemas.microsoft.com/office/drawing/2014/main" id="{28124BA4-29BA-F4D7-34C3-72677E7438CC}"/>
                </a:ext>
              </a:extLst>
            </p:cNvPr>
            <p:cNvSpPr/>
            <p:nvPr/>
          </p:nvSpPr>
          <p:spPr>
            <a:xfrm>
              <a:off x="2779338" y="4190092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ローチャート: 結合子 26">
              <a:extLst>
                <a:ext uri="{FF2B5EF4-FFF2-40B4-BE49-F238E27FC236}">
                  <a16:creationId xmlns:a16="http://schemas.microsoft.com/office/drawing/2014/main" id="{49840EB6-978A-387B-D5D3-6377536B5C97}"/>
                </a:ext>
              </a:extLst>
            </p:cNvPr>
            <p:cNvSpPr/>
            <p:nvPr/>
          </p:nvSpPr>
          <p:spPr>
            <a:xfrm>
              <a:off x="2779338" y="3231102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結合子 27">
              <a:extLst>
                <a:ext uri="{FF2B5EF4-FFF2-40B4-BE49-F238E27FC236}">
                  <a16:creationId xmlns:a16="http://schemas.microsoft.com/office/drawing/2014/main" id="{0869B898-89B6-AC7F-FE31-A4D2E081BD95}"/>
                </a:ext>
              </a:extLst>
            </p:cNvPr>
            <p:cNvSpPr/>
            <p:nvPr/>
          </p:nvSpPr>
          <p:spPr>
            <a:xfrm>
              <a:off x="3880556" y="3032760"/>
              <a:ext cx="375199" cy="3349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94E59C2-3C11-CEF6-5598-440C8B00EBFA}"/>
                </a:ext>
              </a:extLst>
            </p:cNvPr>
            <p:cNvSpPr/>
            <p:nvPr/>
          </p:nvSpPr>
          <p:spPr>
            <a:xfrm>
              <a:off x="5424754" y="372336"/>
              <a:ext cx="3947654" cy="352440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E5B4766D-3D07-0A21-1132-22183DF15CEA}"/>
                </a:ext>
              </a:extLst>
            </p:cNvPr>
            <p:cNvSpPr txBox="1"/>
            <p:nvPr/>
          </p:nvSpPr>
          <p:spPr>
            <a:xfrm>
              <a:off x="5425607" y="4190089"/>
              <a:ext cx="3141718" cy="147732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(</a:t>
              </a:r>
              <a:r>
                <a:rPr kumimoji="1" lang="ja-JP" altLang="en-US" dirty="0"/>
                <a:t>覆われる点の個数の期待値</a:t>
              </a:r>
              <a:r>
                <a:rPr kumimoji="1" lang="en-US" altLang="ja-JP" dirty="0"/>
                <a:t>)</a:t>
              </a:r>
              <a:br>
                <a:rPr kumimoji="1" lang="en-US" altLang="ja-JP" dirty="0"/>
              </a:br>
              <a:r>
                <a:rPr kumimoji="1" lang="ja-JP" altLang="en-US" dirty="0"/>
                <a:t>＝</a:t>
              </a:r>
              <a:r>
                <a:rPr kumimoji="1" lang="en-US" altLang="ja-JP" dirty="0"/>
                <a:t>10×(</a:t>
              </a:r>
              <a:r>
                <a:rPr kumimoji="1" lang="ja-JP" altLang="en-US" dirty="0"/>
                <a:t>１点が覆われる確率</a:t>
              </a:r>
              <a:r>
                <a:rPr kumimoji="1" lang="en-US" altLang="ja-JP" dirty="0"/>
                <a:t>)</a:t>
              </a:r>
            </a:p>
            <a:p>
              <a:endParaRPr kumimoji="1" lang="en-US" altLang="ja-JP" dirty="0"/>
            </a:p>
            <a:p>
              <a:r>
                <a:rPr lang="ja-JP" altLang="en-US" dirty="0"/>
                <a:t>＝</a:t>
              </a:r>
              <a:r>
                <a:rPr lang="en-US" altLang="ja-JP" dirty="0"/>
                <a:t>10×——</a:t>
              </a:r>
              <a:r>
                <a:rPr lang="ja-JP" altLang="en-US" dirty="0"/>
                <a:t>＝</a:t>
              </a:r>
              <a:r>
                <a:rPr lang="en-US" altLang="ja-JP" dirty="0"/>
                <a:t>9.06</a:t>
              </a:r>
              <a:r>
                <a:rPr lang="ja-JP" altLang="en-US" dirty="0"/>
                <a:t>･･･＞</a:t>
              </a:r>
              <a:r>
                <a:rPr lang="en-US" altLang="ja-JP" dirty="0"/>
                <a:t>9</a:t>
              </a:r>
            </a:p>
            <a:p>
              <a:endParaRPr kumimoji="1" lang="ja-JP" altLang="en-US" dirty="0"/>
            </a:p>
          </p:txBody>
        </p: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307D6CD4-6BDA-4F57-65B9-A1F8EDDECD6B}"/>
                </a:ext>
              </a:extLst>
            </p:cNvPr>
            <p:cNvSpPr/>
            <p:nvPr/>
          </p:nvSpPr>
          <p:spPr>
            <a:xfrm>
              <a:off x="5500728" y="1603230"/>
              <a:ext cx="1356360" cy="1169276"/>
            </a:xfrm>
            <a:custGeom>
              <a:avLst/>
              <a:gdLst>
                <a:gd name="csX0" fmla="*/ 1538020 w 3076040"/>
                <a:gd name="csY0" fmla="*/ 0 h 2651760"/>
                <a:gd name="csX1" fmla="*/ 3076040 w 3076040"/>
                <a:gd name="csY1" fmla="*/ 2651760 h 2651760"/>
                <a:gd name="csX2" fmla="*/ 1550629 w 3076040"/>
                <a:gd name="csY2" fmla="*/ 2651760 h 2651760"/>
                <a:gd name="csX3" fmla="*/ 1545640 w 3076040"/>
                <a:gd name="csY3" fmla="*/ 2552963 h 2651760"/>
                <a:gd name="csX4" fmla="*/ 2070539 w 3076040"/>
                <a:gd name="csY4" fmla="*/ 1439939 h 2651760"/>
                <a:gd name="csX5" fmla="*/ 2177194 w 3076040"/>
                <a:gd name="csY5" fmla="*/ 1360184 h 2651760"/>
                <a:gd name="csX6" fmla="*/ 2099466 w 3076040"/>
                <a:gd name="csY6" fmla="*/ 1397627 h 2651760"/>
                <a:gd name="csX7" fmla="*/ 1538020 w 3076040"/>
                <a:gd name="csY7" fmla="*/ 1510978 h 2651760"/>
                <a:gd name="csX8" fmla="*/ 976574 w 3076040"/>
                <a:gd name="csY8" fmla="*/ 1397627 h 2651760"/>
                <a:gd name="csX9" fmla="*/ 901526 w 3076040"/>
                <a:gd name="csY9" fmla="*/ 1361475 h 2651760"/>
                <a:gd name="csX10" fmla="*/ 906546 w 3076040"/>
                <a:gd name="csY10" fmla="*/ 1364524 h 2651760"/>
                <a:gd name="csX11" fmla="*/ 1542485 w 3076040"/>
                <a:gd name="csY11" fmla="*/ 2560583 h 2651760"/>
                <a:gd name="csX12" fmla="*/ 1537881 w 3076040"/>
                <a:gd name="csY12" fmla="*/ 2651760 h 2651760"/>
                <a:gd name="csX13" fmla="*/ 0 w 3076040"/>
                <a:gd name="csY13" fmla="*/ 2651760 h 26517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3076040" h="2651760">
                  <a:moveTo>
                    <a:pt x="1538020" y="0"/>
                  </a:moveTo>
                  <a:lnTo>
                    <a:pt x="3076040" y="2651760"/>
                  </a:lnTo>
                  <a:lnTo>
                    <a:pt x="1550629" y="2651760"/>
                  </a:lnTo>
                  <a:lnTo>
                    <a:pt x="1545640" y="2552963"/>
                  </a:lnTo>
                  <a:cubicBezTo>
                    <a:pt x="1545640" y="2104868"/>
                    <a:pt x="1749970" y="1704496"/>
                    <a:pt x="2070539" y="1439939"/>
                  </a:cubicBezTo>
                  <a:lnTo>
                    <a:pt x="2177194" y="1360184"/>
                  </a:lnTo>
                  <a:lnTo>
                    <a:pt x="2099466" y="1397627"/>
                  </a:lnTo>
                  <a:cubicBezTo>
                    <a:pt x="1926900" y="1470617"/>
                    <a:pt x="1737174" y="1510978"/>
                    <a:pt x="1538020" y="1510978"/>
                  </a:cubicBezTo>
                  <a:cubicBezTo>
                    <a:pt x="1338867" y="1510978"/>
                    <a:pt x="1149140" y="1470617"/>
                    <a:pt x="976574" y="1397627"/>
                  </a:cubicBezTo>
                  <a:lnTo>
                    <a:pt x="901526" y="1361475"/>
                  </a:lnTo>
                  <a:lnTo>
                    <a:pt x="906546" y="1364524"/>
                  </a:lnTo>
                  <a:cubicBezTo>
                    <a:pt x="1290226" y="1623734"/>
                    <a:pt x="1542485" y="2062699"/>
                    <a:pt x="1542485" y="2560583"/>
                  </a:cubicBezTo>
                  <a:lnTo>
                    <a:pt x="1537881" y="2651760"/>
                  </a:lnTo>
                  <a:lnTo>
                    <a:pt x="0" y="265176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二等辺三角形 61">
              <a:extLst>
                <a:ext uri="{FF2B5EF4-FFF2-40B4-BE49-F238E27FC236}">
                  <a16:creationId xmlns:a16="http://schemas.microsoft.com/office/drawing/2014/main" id="{20D28DA9-73A0-0816-EB72-6953F52724F8}"/>
                </a:ext>
              </a:extLst>
            </p:cNvPr>
            <p:cNvSpPr/>
            <p:nvPr/>
          </p:nvSpPr>
          <p:spPr>
            <a:xfrm>
              <a:off x="5601529" y="576745"/>
              <a:ext cx="1135988" cy="979300"/>
            </a:xfrm>
            <a:prstGeom prst="triangl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99B19CB5-AA5C-ED19-23F6-7046D4061A45}"/>
                </a:ext>
              </a:extLst>
            </p:cNvPr>
            <p:cNvSpPr txBox="1"/>
            <p:nvPr/>
          </p:nvSpPr>
          <p:spPr>
            <a:xfrm>
              <a:off x="6119597" y="4889378"/>
              <a:ext cx="6870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dirty="0"/>
                <a:t>  </a:t>
              </a:r>
              <a:r>
                <a:rPr lang="en-US" altLang="ja-JP" dirty="0"/>
                <a:t>π</a:t>
              </a:r>
            </a:p>
            <a:p>
              <a:r>
                <a:rPr lang="en-US" altLang="ja-JP" dirty="0"/>
                <a:t>2</a:t>
              </a:r>
              <a:r>
                <a:rPr lang="ja-JP" altLang="en-US" dirty="0"/>
                <a:t>√</a:t>
              </a:r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69B1B884-C66D-8430-CB30-4A91CE9EC2DA}"/>
                </a:ext>
              </a:extLst>
            </p:cNvPr>
            <p:cNvSpPr txBox="1"/>
            <p:nvPr/>
          </p:nvSpPr>
          <p:spPr>
            <a:xfrm>
              <a:off x="7100591" y="2766722"/>
              <a:ext cx="3438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π</a:t>
              </a:r>
            </a:p>
            <a:p>
              <a:r>
                <a:rPr lang="en-US" altLang="ja-JP" dirty="0"/>
                <a:t>2</a:t>
              </a: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5E077FFE-9E81-75B8-EA08-A174841035E9}"/>
                </a:ext>
              </a:extLst>
            </p:cNvPr>
            <p:cNvSpPr txBox="1"/>
            <p:nvPr/>
          </p:nvSpPr>
          <p:spPr>
            <a:xfrm>
              <a:off x="6821695" y="685818"/>
              <a:ext cx="349125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―×2×</a:t>
              </a:r>
              <a:r>
                <a:rPr kumimoji="1" lang="ja-JP" altLang="en-US" dirty="0"/>
                <a:t>√</a:t>
              </a:r>
              <a:r>
                <a:rPr kumimoji="1" lang="en-US" altLang="ja-JP" dirty="0"/>
                <a:t>3=</a:t>
              </a:r>
              <a:r>
                <a:rPr kumimoji="1" lang="ja-JP" altLang="en-US" dirty="0"/>
                <a:t>√</a:t>
              </a:r>
              <a:r>
                <a:rPr kumimoji="1" lang="en-US" altLang="ja-JP" dirty="0"/>
                <a:t>3</a:t>
              </a:r>
            </a:p>
            <a:p>
              <a:endParaRPr lang="en-US" altLang="ja-JP" dirty="0"/>
            </a:p>
            <a:p>
              <a:endParaRPr lang="en-US" altLang="ja-JP" dirty="0"/>
            </a:p>
            <a:p>
              <a:endParaRPr lang="en-US" altLang="ja-JP" dirty="0"/>
            </a:p>
            <a:p>
              <a:endParaRPr lang="en-US" altLang="ja-JP" dirty="0"/>
            </a:p>
            <a:p>
              <a:r>
                <a:rPr lang="en-US" altLang="ja-JP" dirty="0"/>
                <a:t>π</a:t>
              </a:r>
              <a:r>
                <a:rPr kumimoji="1" lang="en-US" altLang="ja-JP" dirty="0"/>
                <a:t>×1²×—</a:t>
              </a:r>
              <a:r>
                <a:rPr kumimoji="1" lang="ja-JP" altLang="en-US" dirty="0"/>
                <a:t>＝</a:t>
              </a:r>
              <a:r>
                <a:rPr kumimoji="1" lang="en-US" altLang="ja-JP" dirty="0"/>
                <a:t>—</a:t>
              </a:r>
            </a:p>
            <a:p>
              <a:endParaRPr lang="en-US" altLang="ja-JP" dirty="0"/>
            </a:p>
            <a:p>
              <a:endParaRPr lang="en-US" altLang="ja-JP" dirty="0"/>
            </a:p>
            <a:p>
              <a:endParaRPr kumimoji="1" lang="en-US" altLang="ja-JP" dirty="0"/>
            </a:p>
            <a:p>
              <a:r>
                <a:rPr lang="ja-JP" altLang="en-US" dirty="0"/>
                <a:t>　</a:t>
              </a:r>
              <a:r>
                <a:rPr lang="en-US" altLang="ja-JP" dirty="0"/>
                <a:t>―</a:t>
              </a:r>
              <a:r>
                <a:rPr lang="ja-JP" altLang="en-US" dirty="0"/>
                <a:t>＝</a:t>
              </a:r>
              <a:r>
                <a:rPr lang="en-US" altLang="ja-JP" dirty="0"/>
                <a:t>——</a:t>
              </a:r>
              <a:r>
                <a:rPr lang="ja-JP" altLang="en-US" dirty="0"/>
                <a:t>＝</a:t>
              </a:r>
              <a:r>
                <a:rPr lang="en-US" altLang="ja-JP" dirty="0"/>
                <a:t>0.906</a:t>
              </a:r>
              <a:r>
                <a:rPr lang="ja-JP" altLang="en-US" dirty="0"/>
                <a:t>･･･</a:t>
              </a:r>
              <a:endParaRPr kumimoji="1" lang="ja-JP" altLang="en-US" dirty="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65751119-BD8F-05AD-AE19-6199BD56D9FF}"/>
                </a:ext>
              </a:extLst>
            </p:cNvPr>
            <p:cNvSpPr txBox="1"/>
            <p:nvPr/>
          </p:nvSpPr>
          <p:spPr>
            <a:xfrm>
              <a:off x="7528520" y="3045697"/>
              <a:ext cx="6870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dirty="0"/>
                <a:t>  </a:t>
              </a:r>
              <a:r>
                <a:rPr lang="en-US" altLang="ja-JP" dirty="0"/>
                <a:t>π</a:t>
              </a:r>
            </a:p>
            <a:p>
              <a:r>
                <a:rPr lang="en-US" altLang="ja-JP" dirty="0"/>
                <a:t>2</a:t>
              </a:r>
              <a:r>
                <a:rPr lang="ja-JP" altLang="en-US" dirty="0"/>
                <a:t>√</a:t>
              </a:r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7C341A8-8906-E21E-A4B3-C97F8AD0169D}"/>
                </a:ext>
              </a:extLst>
            </p:cNvPr>
            <p:cNvSpPr txBox="1"/>
            <p:nvPr/>
          </p:nvSpPr>
          <p:spPr>
            <a:xfrm>
              <a:off x="6817427" y="3324416"/>
              <a:ext cx="687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dirty="0"/>
                <a:t>  √</a:t>
              </a:r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E082A73E-19FF-8DF3-A964-A072FED07B41}"/>
                </a:ext>
              </a:extLst>
            </p:cNvPr>
            <p:cNvSpPr txBox="1"/>
            <p:nvPr/>
          </p:nvSpPr>
          <p:spPr>
            <a:xfrm>
              <a:off x="7775614" y="1927172"/>
              <a:ext cx="3438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1</a:t>
              </a:r>
            </a:p>
            <a:p>
              <a:r>
                <a:rPr lang="en-US" altLang="ja-JP" dirty="0"/>
                <a:t>2</a:t>
              </a: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3BA7D151-CCDB-E3EF-6AB7-17C6E34BD64F}"/>
                </a:ext>
              </a:extLst>
            </p:cNvPr>
            <p:cNvSpPr txBox="1"/>
            <p:nvPr/>
          </p:nvSpPr>
          <p:spPr>
            <a:xfrm>
              <a:off x="6884483" y="547276"/>
              <a:ext cx="3438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1</a:t>
              </a:r>
            </a:p>
            <a:p>
              <a:r>
                <a:rPr lang="en-US" altLang="ja-JP" dirty="0"/>
                <a:t>2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ADC4738A-C5C2-3BD4-371D-75FCC6459506}"/>
                </a:ext>
              </a:extLst>
            </p:cNvPr>
            <p:cNvSpPr txBox="1"/>
            <p:nvPr/>
          </p:nvSpPr>
          <p:spPr>
            <a:xfrm>
              <a:off x="7070248" y="2912875"/>
              <a:ext cx="595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―</a:t>
              </a:r>
              <a:endParaRPr kumimoji="1"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249BB2C-C03D-A81F-7DB8-BCF9B0543545}"/>
                </a:ext>
              </a:extLst>
            </p:cNvPr>
            <p:cNvSpPr/>
            <p:nvPr/>
          </p:nvSpPr>
          <p:spPr>
            <a:xfrm>
              <a:off x="5422903" y="5928047"/>
              <a:ext cx="3141718" cy="49404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Q.E.D.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D16820C6-0CAE-FAB6-6F95-0DA17AA97428}"/>
                </a:ext>
              </a:extLst>
            </p:cNvPr>
            <p:cNvSpPr txBox="1"/>
            <p:nvPr/>
          </p:nvSpPr>
          <p:spPr>
            <a:xfrm>
              <a:off x="8185265" y="1918192"/>
              <a:ext cx="3438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π</a:t>
              </a:r>
            </a:p>
            <a:p>
              <a:r>
                <a:rPr lang="en-US" altLang="ja-JP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2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734AFA-CD16-A3EE-17A3-2178B9C1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5370C0-530A-DC34-0B39-4BB38E8F1B0F}"/>
              </a:ext>
            </a:extLst>
          </p:cNvPr>
          <p:cNvSpPr/>
          <p:nvPr/>
        </p:nvSpPr>
        <p:spPr>
          <a:xfrm>
            <a:off x="12244407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ローチャート: 結合子 1">
            <a:extLst>
              <a:ext uri="{FF2B5EF4-FFF2-40B4-BE49-F238E27FC236}">
                <a16:creationId xmlns:a16="http://schemas.microsoft.com/office/drawing/2014/main" id="{1DBC2F57-4E03-B66B-F2F2-782FE11596AB}"/>
              </a:ext>
            </a:extLst>
          </p:cNvPr>
          <p:cNvSpPr/>
          <p:nvPr/>
        </p:nvSpPr>
        <p:spPr>
          <a:xfrm>
            <a:off x="-5435126" y="235580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結合子 5">
            <a:extLst>
              <a:ext uri="{FF2B5EF4-FFF2-40B4-BE49-F238E27FC236}">
                <a16:creationId xmlns:a16="http://schemas.microsoft.com/office/drawing/2014/main" id="{C9156B36-DC23-7732-31C1-5D359C2668B1}"/>
              </a:ext>
            </a:extLst>
          </p:cNvPr>
          <p:cNvSpPr/>
          <p:nvPr/>
        </p:nvSpPr>
        <p:spPr>
          <a:xfrm>
            <a:off x="-9076207" y="237202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ローチャート: 結合子 31">
            <a:extLst>
              <a:ext uri="{FF2B5EF4-FFF2-40B4-BE49-F238E27FC236}">
                <a16:creationId xmlns:a16="http://schemas.microsoft.com/office/drawing/2014/main" id="{3D2FC5CB-BA4C-05CE-15ED-72C770EA071F}"/>
              </a:ext>
            </a:extLst>
          </p:cNvPr>
          <p:cNvSpPr/>
          <p:nvPr/>
        </p:nvSpPr>
        <p:spPr>
          <a:xfrm rot="8998655">
            <a:off x="-2344271" y="-860354"/>
            <a:ext cx="8608984" cy="860898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ローチャート: 結合子 35">
            <a:extLst>
              <a:ext uri="{FF2B5EF4-FFF2-40B4-BE49-F238E27FC236}">
                <a16:creationId xmlns:a16="http://schemas.microsoft.com/office/drawing/2014/main" id="{39F2590B-73B5-9FAC-7531-FD2BB5F65539}"/>
              </a:ext>
            </a:extLst>
          </p:cNvPr>
          <p:cNvSpPr/>
          <p:nvPr/>
        </p:nvSpPr>
        <p:spPr>
          <a:xfrm rot="8998655">
            <a:off x="-2075483" y="-584627"/>
            <a:ext cx="8057230" cy="8057232"/>
          </a:xfrm>
          <a:prstGeom prst="flowChartConnector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BE3EFCA-6239-10B7-C95B-6A356CBEFACB}"/>
              </a:ext>
            </a:extLst>
          </p:cNvPr>
          <p:cNvCxnSpPr>
            <a:cxnSpLocks/>
          </p:cNvCxnSpPr>
          <p:nvPr/>
        </p:nvCxnSpPr>
        <p:spPr>
          <a:xfrm flipH="1" flipV="1">
            <a:off x="1953132" y="-563108"/>
            <a:ext cx="84075" cy="8006978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1825DF-864A-0027-348E-A09AFAF968BC}"/>
              </a:ext>
            </a:extLst>
          </p:cNvPr>
          <p:cNvSpPr/>
          <p:nvPr/>
        </p:nvSpPr>
        <p:spPr>
          <a:xfrm>
            <a:off x="-11841480" y="0"/>
            <a:ext cx="542925" cy="68580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D14926F-2E61-E112-86C9-C27DB71B54AC}"/>
              </a:ext>
            </a:extLst>
          </p:cNvPr>
          <p:cNvSpPr/>
          <p:nvPr/>
        </p:nvSpPr>
        <p:spPr>
          <a:xfrm>
            <a:off x="-11298557" y="984484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843097C-3F87-65CE-50CE-FBC2272DE4A6}"/>
              </a:ext>
            </a:extLst>
          </p:cNvPr>
          <p:cNvSpPr/>
          <p:nvPr/>
        </p:nvSpPr>
        <p:spPr>
          <a:xfrm>
            <a:off x="-11298555" y="5193231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12084D8-CF63-FF5F-078E-B84D5ACC00CE}"/>
              </a:ext>
            </a:extLst>
          </p:cNvPr>
          <p:cNvSpPr/>
          <p:nvPr/>
        </p:nvSpPr>
        <p:spPr>
          <a:xfrm>
            <a:off x="-10755631" y="209550"/>
            <a:ext cx="10601226" cy="6249002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上 19">
            <a:extLst>
              <a:ext uri="{FF2B5EF4-FFF2-40B4-BE49-F238E27FC236}">
                <a16:creationId xmlns:a16="http://schemas.microsoft.com/office/drawing/2014/main" id="{78DF1EF6-D3CC-D7D7-A3E5-328F79EA2733}"/>
              </a:ext>
            </a:extLst>
          </p:cNvPr>
          <p:cNvSpPr/>
          <p:nvPr/>
        </p:nvSpPr>
        <p:spPr>
          <a:xfrm>
            <a:off x="-6340793" y="1251184"/>
            <a:ext cx="809625" cy="4963277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矢印: 上 20">
            <a:extLst>
              <a:ext uri="{FF2B5EF4-FFF2-40B4-BE49-F238E27FC236}">
                <a16:creationId xmlns:a16="http://schemas.microsoft.com/office/drawing/2014/main" id="{1C08B825-E6C5-25F2-FBD5-88B3FC14AEA7}"/>
              </a:ext>
            </a:extLst>
          </p:cNvPr>
          <p:cNvSpPr/>
          <p:nvPr/>
        </p:nvSpPr>
        <p:spPr>
          <a:xfrm rot="5400000">
            <a:off x="-3876897" y="2422152"/>
            <a:ext cx="809625" cy="5265933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上 21">
            <a:extLst>
              <a:ext uri="{FF2B5EF4-FFF2-40B4-BE49-F238E27FC236}">
                <a16:creationId xmlns:a16="http://schemas.microsoft.com/office/drawing/2014/main" id="{04611505-51C6-8FBA-ECAB-BD0FE6889769}"/>
              </a:ext>
            </a:extLst>
          </p:cNvPr>
          <p:cNvSpPr/>
          <p:nvPr/>
        </p:nvSpPr>
        <p:spPr>
          <a:xfrm rot="16200000">
            <a:off x="-7934778" y="2370523"/>
            <a:ext cx="809625" cy="5369190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569D943-99BB-D236-872E-D98187248DA3}"/>
              </a:ext>
            </a:extLst>
          </p:cNvPr>
          <p:cNvSpPr txBox="1"/>
          <p:nvPr/>
        </p:nvSpPr>
        <p:spPr>
          <a:xfrm>
            <a:off x="-7055166" y="320373"/>
            <a:ext cx="223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みらい</a:t>
            </a:r>
          </a:p>
        </p:txBody>
      </p:sp>
      <p:sp>
        <p:nvSpPr>
          <p:cNvPr id="24" name="楕円 16">
            <a:extLst>
              <a:ext uri="{FF2B5EF4-FFF2-40B4-BE49-F238E27FC236}">
                <a16:creationId xmlns:a16="http://schemas.microsoft.com/office/drawing/2014/main" id="{4181852D-3265-1EAA-764D-6F359920E865}"/>
              </a:ext>
            </a:extLst>
          </p:cNvPr>
          <p:cNvSpPr/>
          <p:nvPr/>
        </p:nvSpPr>
        <p:spPr>
          <a:xfrm rot="10800000">
            <a:off x="-6685055" y="3206091"/>
            <a:ext cx="1581622" cy="1540104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16">
            <a:extLst>
              <a:ext uri="{FF2B5EF4-FFF2-40B4-BE49-F238E27FC236}">
                <a16:creationId xmlns:a16="http://schemas.microsoft.com/office/drawing/2014/main" id="{03D7211F-82DF-56B0-B178-E44E95129FBF}"/>
              </a:ext>
            </a:extLst>
          </p:cNvPr>
          <p:cNvSpPr/>
          <p:nvPr/>
        </p:nvSpPr>
        <p:spPr>
          <a:xfrm rot="10800000">
            <a:off x="-6649682" y="3240535"/>
            <a:ext cx="1510876" cy="1471216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4D0BE74-8154-4055-7EFF-184BAA1F8936}"/>
              </a:ext>
            </a:extLst>
          </p:cNvPr>
          <p:cNvSpPr txBox="1"/>
          <p:nvPr/>
        </p:nvSpPr>
        <p:spPr>
          <a:xfrm>
            <a:off x="-6610281" y="3196295"/>
            <a:ext cx="13865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国道</a:t>
            </a:r>
            <a:endParaRPr kumimoji="1" lang="en-US" altLang="ja-JP" sz="2400" b="1" dirty="0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3710</a:t>
            </a:r>
          </a:p>
          <a:p>
            <a:pPr algn="ctr"/>
            <a:r>
              <a:rPr lang="en-US" altLang="ja-JP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ROUTE</a:t>
            </a:r>
            <a:endParaRPr kumimoji="1" lang="ja-JP" altLang="en-US" b="1" dirty="0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</p:txBody>
      </p:sp>
      <p:sp>
        <p:nvSpPr>
          <p:cNvPr id="27" name="弦 26">
            <a:extLst>
              <a:ext uri="{FF2B5EF4-FFF2-40B4-BE49-F238E27FC236}">
                <a16:creationId xmlns:a16="http://schemas.microsoft.com/office/drawing/2014/main" id="{25F075AD-8E67-6108-0DD6-CDC2C2ABBFAE}"/>
              </a:ext>
            </a:extLst>
          </p:cNvPr>
          <p:cNvSpPr/>
          <p:nvPr/>
        </p:nvSpPr>
        <p:spPr>
          <a:xfrm>
            <a:off x="-2070677" y="-563108"/>
            <a:ext cx="8297156" cy="8006978"/>
          </a:xfrm>
          <a:prstGeom prst="chord">
            <a:avLst>
              <a:gd name="adj1" fmla="val 5756940"/>
              <a:gd name="adj2" fmla="val 15735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148EE1F3-1FA8-F4C6-777D-8EB68BA91772}"/>
              </a:ext>
            </a:extLst>
          </p:cNvPr>
          <p:cNvCxnSpPr>
            <a:cxnSpLocks/>
          </p:cNvCxnSpPr>
          <p:nvPr/>
        </p:nvCxnSpPr>
        <p:spPr>
          <a:xfrm flipH="1" flipV="1">
            <a:off x="1948712" y="-572459"/>
            <a:ext cx="88495" cy="8076573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フローチャート: 結合子 8">
            <a:extLst>
              <a:ext uri="{FF2B5EF4-FFF2-40B4-BE49-F238E27FC236}">
                <a16:creationId xmlns:a16="http://schemas.microsoft.com/office/drawing/2014/main" id="{35C52B19-B880-4917-913C-EF2E39E0E7B1}"/>
              </a:ext>
            </a:extLst>
          </p:cNvPr>
          <p:cNvSpPr/>
          <p:nvPr/>
        </p:nvSpPr>
        <p:spPr>
          <a:xfrm>
            <a:off x="8941420" y="-36718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ローチャート: 結合子 9">
            <a:extLst>
              <a:ext uri="{FF2B5EF4-FFF2-40B4-BE49-F238E27FC236}">
                <a16:creationId xmlns:a16="http://schemas.microsoft.com/office/drawing/2014/main" id="{C43613A9-F80B-3F46-3E36-5974C4CFF450}"/>
              </a:ext>
            </a:extLst>
          </p:cNvPr>
          <p:cNvSpPr/>
          <p:nvPr/>
        </p:nvSpPr>
        <p:spPr>
          <a:xfrm>
            <a:off x="5286050" y="-36718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結合子 10">
            <a:extLst>
              <a:ext uri="{FF2B5EF4-FFF2-40B4-BE49-F238E27FC236}">
                <a16:creationId xmlns:a16="http://schemas.microsoft.com/office/drawing/2014/main" id="{FA5CFF09-3414-4BAE-5973-BABDAE56E6A1}"/>
              </a:ext>
            </a:extLst>
          </p:cNvPr>
          <p:cNvSpPr/>
          <p:nvPr/>
        </p:nvSpPr>
        <p:spPr>
          <a:xfrm>
            <a:off x="1630680" y="-366023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25B4920B-CF28-77FE-6C86-D736646EF57C}"/>
              </a:ext>
            </a:extLst>
          </p:cNvPr>
          <p:cNvSpPr/>
          <p:nvPr/>
        </p:nvSpPr>
        <p:spPr>
          <a:xfrm>
            <a:off x="-7728746" y="235580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7387687B-DC3C-1165-A708-200CBBA2971B}"/>
              </a:ext>
            </a:extLst>
          </p:cNvPr>
          <p:cNvSpPr/>
          <p:nvPr/>
        </p:nvSpPr>
        <p:spPr>
          <a:xfrm>
            <a:off x="12203895" y="2353053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ローチャート: 結合子 15">
            <a:extLst>
              <a:ext uri="{FF2B5EF4-FFF2-40B4-BE49-F238E27FC236}">
                <a16:creationId xmlns:a16="http://schemas.microsoft.com/office/drawing/2014/main" id="{65617ADC-C075-F039-9FCE-DECE21987D3B}"/>
              </a:ext>
            </a:extLst>
          </p:cNvPr>
          <p:cNvSpPr/>
          <p:nvPr/>
        </p:nvSpPr>
        <p:spPr>
          <a:xfrm>
            <a:off x="-11369827" y="2372024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DD32982B-C046-321D-72B7-23CF45779134}"/>
              </a:ext>
            </a:extLst>
          </p:cNvPr>
          <p:cNvSpPr/>
          <p:nvPr/>
        </p:nvSpPr>
        <p:spPr>
          <a:xfrm>
            <a:off x="12582501" y="-3671886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結合子 28">
            <a:extLst>
              <a:ext uri="{FF2B5EF4-FFF2-40B4-BE49-F238E27FC236}">
                <a16:creationId xmlns:a16="http://schemas.microsoft.com/office/drawing/2014/main" id="{44C1F3D4-ADE0-EC7F-E10D-74592CB5AFC2}"/>
              </a:ext>
            </a:extLst>
          </p:cNvPr>
          <p:cNvSpPr/>
          <p:nvPr/>
        </p:nvSpPr>
        <p:spPr>
          <a:xfrm>
            <a:off x="8604987" y="6858000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結合子 29">
            <a:extLst>
              <a:ext uri="{FF2B5EF4-FFF2-40B4-BE49-F238E27FC236}">
                <a16:creationId xmlns:a16="http://schemas.microsoft.com/office/drawing/2014/main" id="{1D67D011-8376-6AFA-F84E-9BCBF0BAF6F6}"/>
              </a:ext>
            </a:extLst>
          </p:cNvPr>
          <p:cNvSpPr/>
          <p:nvPr/>
        </p:nvSpPr>
        <p:spPr>
          <a:xfrm>
            <a:off x="4949617" y="6858000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フローチャート: 結合子 30">
            <a:extLst>
              <a:ext uri="{FF2B5EF4-FFF2-40B4-BE49-F238E27FC236}">
                <a16:creationId xmlns:a16="http://schemas.microsoft.com/office/drawing/2014/main" id="{5C4E3042-1B4B-5E6C-F06B-30C11F1E2427}"/>
              </a:ext>
            </a:extLst>
          </p:cNvPr>
          <p:cNvSpPr/>
          <p:nvPr/>
        </p:nvSpPr>
        <p:spPr>
          <a:xfrm>
            <a:off x="1294247" y="6869652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ローチャート: 結合子 32">
            <a:extLst>
              <a:ext uri="{FF2B5EF4-FFF2-40B4-BE49-F238E27FC236}">
                <a16:creationId xmlns:a16="http://schemas.microsoft.com/office/drawing/2014/main" id="{F5872BB5-124C-B06C-EC77-2EB6AF2A70A8}"/>
              </a:ext>
            </a:extLst>
          </p:cNvPr>
          <p:cNvSpPr/>
          <p:nvPr/>
        </p:nvSpPr>
        <p:spPr>
          <a:xfrm>
            <a:off x="12246068" y="6858000"/>
            <a:ext cx="3655370" cy="365537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19474CCE-95A0-03A6-7007-F3B0094B924D}"/>
              </a:ext>
            </a:extLst>
          </p:cNvPr>
          <p:cNvCxnSpPr>
            <a:cxnSpLocks/>
          </p:cNvCxnSpPr>
          <p:nvPr/>
        </p:nvCxnSpPr>
        <p:spPr>
          <a:xfrm flipV="1">
            <a:off x="-15818002" y="4180738"/>
            <a:ext cx="14578613" cy="18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DEBFEFFD-0CB7-9FFC-9542-0D1526186F6A}"/>
              </a:ext>
            </a:extLst>
          </p:cNvPr>
          <p:cNvCxnSpPr>
            <a:cxnSpLocks/>
          </p:cNvCxnSpPr>
          <p:nvPr/>
        </p:nvCxnSpPr>
        <p:spPr>
          <a:xfrm flipH="1">
            <a:off x="6096000" y="-10461687"/>
            <a:ext cx="5882521" cy="10461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3EAE63CC-838F-53D8-A632-960E99D5BCDE}"/>
              </a:ext>
            </a:extLst>
          </p:cNvPr>
          <p:cNvCxnSpPr>
            <a:cxnSpLocks/>
          </p:cNvCxnSpPr>
          <p:nvPr/>
        </p:nvCxnSpPr>
        <p:spPr>
          <a:xfrm flipH="1">
            <a:off x="9751370" y="-10362261"/>
            <a:ext cx="5855767" cy="10332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D54872A5-34E2-F06F-3134-8950A9C371E8}"/>
              </a:ext>
            </a:extLst>
          </p:cNvPr>
          <p:cNvCxnSpPr>
            <a:cxnSpLocks/>
          </p:cNvCxnSpPr>
          <p:nvPr/>
        </p:nvCxnSpPr>
        <p:spPr>
          <a:xfrm flipH="1">
            <a:off x="13512724" y="-10308764"/>
            <a:ext cx="5749783" cy="10225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ADC1824-28F6-EE0C-B8F8-CFE26777B6C9}"/>
              </a:ext>
            </a:extLst>
          </p:cNvPr>
          <p:cNvCxnSpPr>
            <a:cxnSpLocks/>
          </p:cNvCxnSpPr>
          <p:nvPr/>
        </p:nvCxnSpPr>
        <p:spPr>
          <a:xfrm>
            <a:off x="9841728" y="7120362"/>
            <a:ext cx="6657539" cy="113933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022617A-1149-245B-E9D0-1BA904476B4E}"/>
              </a:ext>
            </a:extLst>
          </p:cNvPr>
          <p:cNvCxnSpPr>
            <a:cxnSpLocks/>
          </p:cNvCxnSpPr>
          <p:nvPr/>
        </p:nvCxnSpPr>
        <p:spPr>
          <a:xfrm>
            <a:off x="5873378" y="7120362"/>
            <a:ext cx="6615042" cy="11320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C49193F2-0151-FB8A-7C31-269997EB93BA}"/>
              </a:ext>
            </a:extLst>
          </p:cNvPr>
          <p:cNvCxnSpPr>
            <a:cxnSpLocks/>
          </p:cNvCxnSpPr>
          <p:nvPr/>
        </p:nvCxnSpPr>
        <p:spPr>
          <a:xfrm>
            <a:off x="13276382" y="7120362"/>
            <a:ext cx="6648700" cy="11378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1411D118-6F60-FF13-ABC2-5F075B1CEA60}"/>
              </a:ext>
            </a:extLst>
          </p:cNvPr>
          <p:cNvCxnSpPr>
            <a:cxnSpLocks/>
          </p:cNvCxnSpPr>
          <p:nvPr/>
        </p:nvCxnSpPr>
        <p:spPr>
          <a:xfrm>
            <a:off x="2291969" y="7120362"/>
            <a:ext cx="4268375" cy="73046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FA32B848-E7E0-8FDB-4B17-68679EEF00A9}"/>
              </a:ext>
            </a:extLst>
          </p:cNvPr>
          <p:cNvCxnSpPr>
            <a:cxnSpLocks/>
          </p:cNvCxnSpPr>
          <p:nvPr/>
        </p:nvCxnSpPr>
        <p:spPr>
          <a:xfrm flipH="1">
            <a:off x="2597142" y="-8162725"/>
            <a:ext cx="4502288" cy="8007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0E88B07-9448-DFC6-50C2-3311A2FF4E6C}"/>
              </a:ext>
            </a:extLst>
          </p:cNvPr>
          <p:cNvCxnSpPr/>
          <p:nvPr/>
        </p:nvCxnSpPr>
        <p:spPr>
          <a:xfrm flipV="1">
            <a:off x="-15841980" y="1013299"/>
            <a:ext cx="14607191" cy="11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80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BB6EC761-985B-BEE0-1E3F-4B606DE12AEA}"/>
              </a:ext>
            </a:extLst>
          </p:cNvPr>
          <p:cNvSpPr/>
          <p:nvPr/>
        </p:nvSpPr>
        <p:spPr>
          <a:xfrm rot="8998655">
            <a:off x="-8716046" y="-860354"/>
            <a:ext cx="8608984" cy="860898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83B7DBBC-F65D-247A-D5FA-94DCA9422AC1}"/>
              </a:ext>
            </a:extLst>
          </p:cNvPr>
          <p:cNvSpPr/>
          <p:nvPr/>
        </p:nvSpPr>
        <p:spPr>
          <a:xfrm rot="8998655">
            <a:off x="-8447258" y="-584627"/>
            <a:ext cx="8057230" cy="8057232"/>
          </a:xfrm>
          <a:prstGeom prst="flowChartConnector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9E33E5-6EE1-1796-662C-E79FB77C6A40}"/>
              </a:ext>
            </a:extLst>
          </p:cNvPr>
          <p:cNvSpPr/>
          <p:nvPr/>
        </p:nvSpPr>
        <p:spPr>
          <a:xfrm>
            <a:off x="1276349" y="209550"/>
            <a:ext cx="10601226" cy="6249002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矢印: 上 1">
            <a:extLst>
              <a:ext uri="{FF2B5EF4-FFF2-40B4-BE49-F238E27FC236}">
                <a16:creationId xmlns:a16="http://schemas.microsoft.com/office/drawing/2014/main" id="{38CB82A9-699C-D103-1DFD-EF3EC95D7E9F}"/>
              </a:ext>
            </a:extLst>
          </p:cNvPr>
          <p:cNvSpPr/>
          <p:nvPr/>
        </p:nvSpPr>
        <p:spPr>
          <a:xfrm>
            <a:off x="5691187" y="1251184"/>
            <a:ext cx="809625" cy="4963277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矢印: 上 2">
            <a:extLst>
              <a:ext uri="{FF2B5EF4-FFF2-40B4-BE49-F238E27FC236}">
                <a16:creationId xmlns:a16="http://schemas.microsoft.com/office/drawing/2014/main" id="{1B9760CC-FB2F-C3B2-CAAB-32C8AF1ECDAA}"/>
              </a:ext>
            </a:extLst>
          </p:cNvPr>
          <p:cNvSpPr/>
          <p:nvPr/>
        </p:nvSpPr>
        <p:spPr>
          <a:xfrm rot="5400000">
            <a:off x="8155083" y="2422152"/>
            <a:ext cx="809625" cy="5265933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上 3">
            <a:extLst>
              <a:ext uri="{FF2B5EF4-FFF2-40B4-BE49-F238E27FC236}">
                <a16:creationId xmlns:a16="http://schemas.microsoft.com/office/drawing/2014/main" id="{C6185337-F891-49E3-988C-120B84F0E589}"/>
              </a:ext>
            </a:extLst>
          </p:cNvPr>
          <p:cNvSpPr/>
          <p:nvPr/>
        </p:nvSpPr>
        <p:spPr>
          <a:xfrm rot="16200000">
            <a:off x="4097202" y="2370523"/>
            <a:ext cx="809625" cy="5369190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F86C32-856D-7019-D56D-343010C8489F}"/>
              </a:ext>
            </a:extLst>
          </p:cNvPr>
          <p:cNvSpPr txBox="1"/>
          <p:nvPr/>
        </p:nvSpPr>
        <p:spPr>
          <a:xfrm>
            <a:off x="4976814" y="320373"/>
            <a:ext cx="223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みらい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7C328F2-AB23-0BF6-8D6F-BAC5944595B4}"/>
              </a:ext>
            </a:extLst>
          </p:cNvPr>
          <p:cNvSpPr/>
          <p:nvPr/>
        </p:nvSpPr>
        <p:spPr>
          <a:xfrm rot="10800000">
            <a:off x="5346925" y="3206091"/>
            <a:ext cx="1581622" cy="1540104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6">
            <a:extLst>
              <a:ext uri="{FF2B5EF4-FFF2-40B4-BE49-F238E27FC236}">
                <a16:creationId xmlns:a16="http://schemas.microsoft.com/office/drawing/2014/main" id="{58604E68-9642-1267-A4CF-D47979587E0C}"/>
              </a:ext>
            </a:extLst>
          </p:cNvPr>
          <p:cNvSpPr/>
          <p:nvPr/>
        </p:nvSpPr>
        <p:spPr>
          <a:xfrm rot="10800000">
            <a:off x="5382298" y="3240535"/>
            <a:ext cx="1510876" cy="1471216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3DF2E7-2D58-9508-5124-FA6FAC833310}"/>
              </a:ext>
            </a:extLst>
          </p:cNvPr>
          <p:cNvSpPr txBox="1"/>
          <p:nvPr/>
        </p:nvSpPr>
        <p:spPr>
          <a:xfrm>
            <a:off x="5421699" y="3196295"/>
            <a:ext cx="13865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国道</a:t>
            </a:r>
            <a:endParaRPr kumimoji="1" lang="en-US" altLang="ja-JP" sz="2400" b="1" dirty="0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3710</a:t>
            </a:r>
          </a:p>
          <a:p>
            <a:pPr algn="ctr"/>
            <a:r>
              <a:rPr lang="en-US" altLang="ja-JP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ROUTE</a:t>
            </a:r>
            <a:endParaRPr kumimoji="1" lang="ja-JP" altLang="en-US" b="1" dirty="0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A3AFB51-FFF0-5B18-1E3B-88B71C177611}"/>
              </a:ext>
            </a:extLst>
          </p:cNvPr>
          <p:cNvCxnSpPr>
            <a:cxnSpLocks/>
          </p:cNvCxnSpPr>
          <p:nvPr/>
        </p:nvCxnSpPr>
        <p:spPr>
          <a:xfrm flipH="1" flipV="1">
            <a:off x="-4418643" y="-563108"/>
            <a:ext cx="84075" cy="8006978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弦 23">
            <a:extLst>
              <a:ext uri="{FF2B5EF4-FFF2-40B4-BE49-F238E27FC236}">
                <a16:creationId xmlns:a16="http://schemas.microsoft.com/office/drawing/2014/main" id="{77FE4A66-3706-D92E-B32D-9E2263C9F6FC}"/>
              </a:ext>
            </a:extLst>
          </p:cNvPr>
          <p:cNvSpPr/>
          <p:nvPr/>
        </p:nvSpPr>
        <p:spPr>
          <a:xfrm>
            <a:off x="-8442452" y="-563108"/>
            <a:ext cx="8297156" cy="8006978"/>
          </a:xfrm>
          <a:prstGeom prst="chord">
            <a:avLst>
              <a:gd name="adj1" fmla="val 5756940"/>
              <a:gd name="adj2" fmla="val 15735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8B64AD5-9A68-3E7E-3C1D-1F43C2E4664F}"/>
              </a:ext>
            </a:extLst>
          </p:cNvPr>
          <p:cNvCxnSpPr>
            <a:cxnSpLocks/>
          </p:cNvCxnSpPr>
          <p:nvPr/>
        </p:nvCxnSpPr>
        <p:spPr>
          <a:xfrm flipH="1" flipV="1">
            <a:off x="-4423063" y="-572459"/>
            <a:ext cx="88495" cy="8076573"/>
          </a:xfrm>
          <a:prstGeom prst="line">
            <a:avLst/>
          </a:prstGeom>
          <a:ln w="6350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AA39A73-5AFF-6B47-CE2C-6C81D868B17A}"/>
              </a:ext>
            </a:extLst>
          </p:cNvPr>
          <p:cNvSpPr/>
          <p:nvPr/>
        </p:nvSpPr>
        <p:spPr>
          <a:xfrm>
            <a:off x="190500" y="0"/>
            <a:ext cx="542925" cy="68580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542E42-EC9D-6C63-5834-02590B63B4E4}"/>
              </a:ext>
            </a:extLst>
          </p:cNvPr>
          <p:cNvSpPr/>
          <p:nvPr/>
        </p:nvSpPr>
        <p:spPr>
          <a:xfrm>
            <a:off x="733423" y="984484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AA6E9F9-8BA1-2D95-4C13-09E0E0EA45A1}"/>
              </a:ext>
            </a:extLst>
          </p:cNvPr>
          <p:cNvSpPr/>
          <p:nvPr/>
        </p:nvSpPr>
        <p:spPr>
          <a:xfrm>
            <a:off x="733425" y="5193231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072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BD9EC9-8549-99F6-5056-E1DFF811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84A62DD-1142-D70A-35DF-0FBF3BAB9FDD}"/>
              </a:ext>
            </a:extLst>
          </p:cNvPr>
          <p:cNvSpPr/>
          <p:nvPr/>
        </p:nvSpPr>
        <p:spPr>
          <a:xfrm>
            <a:off x="1976456" y="2025651"/>
            <a:ext cx="8243887" cy="2806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6CE780B-3B3D-1D4D-B818-0F25B90AEF47}"/>
              </a:ext>
            </a:extLst>
          </p:cNvPr>
          <p:cNvSpPr/>
          <p:nvPr/>
        </p:nvSpPr>
        <p:spPr>
          <a:xfrm>
            <a:off x="3178194" y="2850649"/>
            <a:ext cx="6889750" cy="182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ja-JP" altLang="en-US" spc="-3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AB5885-3B62-0AC0-0530-B829EAD3670D}"/>
              </a:ext>
            </a:extLst>
          </p:cNvPr>
          <p:cNvSpPr txBox="1"/>
          <p:nvPr/>
        </p:nvSpPr>
        <p:spPr>
          <a:xfrm>
            <a:off x="5456617" y="2795259"/>
            <a:ext cx="1068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10</a:t>
            </a:r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49</a:t>
            </a:r>
            <a:endParaRPr kumimoji="1" lang="en-US" altLang="ja-JP" sz="12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10</a:t>
            </a:r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53</a:t>
            </a:r>
            <a:endParaRPr kumimoji="1" lang="en-US" altLang="ja-JP" sz="24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04</a:t>
            </a:r>
            <a:endParaRPr lang="en-US" altLang="ja-JP" sz="12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13</a:t>
            </a:r>
            <a:endParaRPr kumimoji="1" lang="ja-JP" altLang="en-US" sz="24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C2D3C8D-D18D-2F25-0A72-573995690ED3}"/>
              </a:ext>
            </a:extLst>
          </p:cNvPr>
          <p:cNvSpPr txBox="1"/>
          <p:nvPr/>
        </p:nvSpPr>
        <p:spPr>
          <a:xfrm>
            <a:off x="3138622" y="2795259"/>
            <a:ext cx="1475140" cy="1569660"/>
          </a:xfrm>
          <a:prstGeom prst="rect">
            <a:avLst/>
          </a:prstGeom>
          <a:noFill/>
        </p:spPr>
        <p:txBody>
          <a:bodyPr vert="horz" wrap="square" numCol="1">
            <a:noAutofit/>
          </a:bodyPr>
          <a:lstStyle/>
          <a:p>
            <a:pPr algn="ctr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</a:p>
          <a:p>
            <a:pPr algn="dist"/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関空</a:t>
            </a:r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/</a:t>
            </a:r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紀州路快速</a:t>
            </a:r>
          </a:p>
          <a:p>
            <a:pPr algn="ctr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</a:p>
          <a:p>
            <a:pPr algn="dist"/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大和路快速</a:t>
            </a:r>
            <a:endParaRPr lang="ja-JP" altLang="en-US" sz="2400" kern="0" spc="-1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9E088F8-847E-F47F-58A8-C2BF9E803FA1}"/>
              </a:ext>
            </a:extLst>
          </p:cNvPr>
          <p:cNvSpPr txBox="1"/>
          <p:nvPr/>
        </p:nvSpPr>
        <p:spPr>
          <a:xfrm>
            <a:off x="6486139" y="2805265"/>
            <a:ext cx="2054590" cy="15596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kumimoji="1" lang="ja-JP" altLang="en-US" sz="12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</a:p>
          <a:p>
            <a:pPr algn="dist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関西空港・和歌山</a:t>
            </a:r>
          </a:p>
          <a:p>
            <a:pPr algn="dist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lang="ja-JP" altLang="en-US" sz="12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</a:p>
          <a:p>
            <a:pPr algn="ctr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奈　　　　良</a:t>
            </a:r>
            <a:endParaRPr lang="ja-JP" altLang="en-US" sz="2400" kern="0" spc="-1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B2D70D6-4CD2-7DAE-D83F-BE5CE9E49ED4}"/>
              </a:ext>
            </a:extLst>
          </p:cNvPr>
          <p:cNvSpPr txBox="1"/>
          <p:nvPr/>
        </p:nvSpPr>
        <p:spPr>
          <a:xfrm>
            <a:off x="4564875" y="2791335"/>
            <a:ext cx="953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kumimoji="1"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kumimoji="1"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kumimoji="1"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kumimoji="1"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  <a:endParaRPr lang="ja-JP" altLang="en-US" sz="2400" kern="0" spc="-1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4E5BED2-2FF6-6C3D-CB3A-568D592023FC}"/>
              </a:ext>
            </a:extLst>
          </p:cNvPr>
          <p:cNvSpPr txBox="1"/>
          <p:nvPr/>
        </p:nvSpPr>
        <p:spPr>
          <a:xfrm>
            <a:off x="3235346" y="2109788"/>
            <a:ext cx="5152072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  <a:highlight>
                  <a:srgbClr val="FF0000"/>
                </a:highlight>
              </a:rPr>
              <a:t>O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800" b="1" dirty="0">
                <a:solidFill>
                  <a:schemeClr val="bg1"/>
                </a:solidFill>
                <a:highlight>
                  <a:srgbClr val="0000FF"/>
                </a:highlight>
              </a:rPr>
              <a:t>P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00FF00"/>
                </a:highlight>
              </a:rPr>
              <a:t>Q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808000"/>
                </a:highlight>
              </a:rPr>
              <a:t>R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0000FF"/>
                </a:highlight>
              </a:rPr>
              <a:t>S</a:t>
            </a:r>
            <a:endParaRPr kumimoji="1" lang="ja-JP" altLang="en-US" sz="8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A8D60C8-7CEE-549A-1AB8-E19E90A9CFAD}"/>
              </a:ext>
            </a:extLst>
          </p:cNvPr>
          <p:cNvSpPr txBox="1"/>
          <p:nvPr/>
        </p:nvSpPr>
        <p:spPr>
          <a:xfrm>
            <a:off x="3440133" y="2107353"/>
            <a:ext cx="13025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000" dirty="0">
                <a:solidFill>
                  <a:schemeClr val="bg1"/>
                </a:solidFill>
              </a:rPr>
              <a:t>大阪環状線</a:t>
            </a:r>
            <a:r>
              <a:rPr kumimoji="1" lang="en-US" altLang="ja-JP" sz="1000" dirty="0">
                <a:solidFill>
                  <a:schemeClr val="bg1"/>
                </a:solidFill>
              </a:rPr>
              <a:t>(</a:t>
            </a:r>
            <a:r>
              <a:rPr kumimoji="1" lang="ja-JP" altLang="en-US" sz="1000" dirty="0">
                <a:solidFill>
                  <a:schemeClr val="bg1"/>
                </a:solidFill>
              </a:rPr>
              <a:t>内回り</a:t>
            </a:r>
            <a:r>
              <a:rPr kumimoji="1" lang="en-US" altLang="ja-JP" sz="1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5073A97-884B-3D22-506C-3F035849C2F4}"/>
              </a:ext>
            </a:extLst>
          </p:cNvPr>
          <p:cNvSpPr txBox="1"/>
          <p:nvPr/>
        </p:nvSpPr>
        <p:spPr>
          <a:xfrm>
            <a:off x="3440133" y="2259006"/>
            <a:ext cx="16049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solidFill>
                  <a:schemeClr val="bg1"/>
                </a:solidFill>
              </a:rPr>
              <a:t>Osaka Loop Line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97BD92A-D958-67A7-36F1-4531F16C9B15}"/>
              </a:ext>
            </a:extLst>
          </p:cNvPr>
          <p:cNvSpPr txBox="1"/>
          <p:nvPr/>
        </p:nvSpPr>
        <p:spPr>
          <a:xfrm>
            <a:off x="4644254" y="2076988"/>
            <a:ext cx="55760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300" dirty="0">
                <a:solidFill>
                  <a:schemeClr val="bg1"/>
                </a:solidFill>
              </a:rPr>
              <a:t>西九条･新今宮･天王寺</a:t>
            </a:r>
            <a:r>
              <a:rPr lang="ja-JP" altLang="en-US" sz="1300" dirty="0">
                <a:solidFill>
                  <a:schemeClr val="bg1"/>
                </a:solidFill>
              </a:rPr>
              <a:t>･</a:t>
            </a:r>
            <a:r>
              <a:rPr kumimoji="1" lang="ja-JP" altLang="en-US" sz="1300" dirty="0">
                <a:solidFill>
                  <a:schemeClr val="bg1"/>
                </a:solidFill>
              </a:rPr>
              <a:t>ユニバーサルシティ･奈良･✈関西空港</a:t>
            </a:r>
            <a:r>
              <a:rPr lang="ja-JP" altLang="en-US" sz="1300" dirty="0">
                <a:solidFill>
                  <a:schemeClr val="bg1"/>
                </a:solidFill>
              </a:rPr>
              <a:t>･</a:t>
            </a:r>
            <a:r>
              <a:rPr kumimoji="1" lang="ja-JP" altLang="en-US" sz="1300" dirty="0">
                <a:solidFill>
                  <a:schemeClr val="bg1"/>
                </a:solidFill>
              </a:rPr>
              <a:t>和歌山</a:t>
            </a:r>
            <a:r>
              <a:rPr lang="ja-JP" altLang="en-US" sz="1050" dirty="0">
                <a:solidFill>
                  <a:schemeClr val="bg1"/>
                </a:solidFill>
              </a:rPr>
              <a:t> </a:t>
            </a:r>
            <a:r>
              <a:rPr kumimoji="1" lang="ja-JP" altLang="en-US" sz="800" dirty="0">
                <a:solidFill>
                  <a:schemeClr val="bg1"/>
                </a:solidFill>
              </a:rPr>
              <a:t>方面</a:t>
            </a:r>
            <a:endParaRPr kumimoji="1" lang="en-US" altLang="ja-JP" sz="1050" dirty="0">
              <a:solidFill>
                <a:schemeClr val="bg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BE355ED-A20F-91C2-DA5A-35809B1C40FE}"/>
              </a:ext>
            </a:extLst>
          </p:cNvPr>
          <p:cNvSpPr txBox="1"/>
          <p:nvPr/>
        </p:nvSpPr>
        <p:spPr>
          <a:xfrm>
            <a:off x="2092637" y="2215487"/>
            <a:ext cx="1010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 dirty="0">
                <a:solidFill>
                  <a:schemeClr val="bg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１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188070D-96E2-E2BC-6AAF-54F984D11AE0}"/>
              </a:ext>
            </a:extLst>
          </p:cNvPr>
          <p:cNvSpPr txBox="1"/>
          <p:nvPr/>
        </p:nvSpPr>
        <p:spPr>
          <a:xfrm>
            <a:off x="4644253" y="2296919"/>
            <a:ext cx="54713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</a:rPr>
              <a:t>for Nishikujo, Shin-Imamiya, Tennoji, Universal-city, Nara, Kansai-airport, Wakayama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DDDBAB-E3F3-A751-4002-4882EAB932B3}"/>
              </a:ext>
            </a:extLst>
          </p:cNvPr>
          <p:cNvSpPr txBox="1"/>
          <p:nvPr/>
        </p:nvSpPr>
        <p:spPr>
          <a:xfrm>
            <a:off x="3352773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種　別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9B103EA-EA2B-5934-A650-AC34CA5498D5}"/>
              </a:ext>
            </a:extLst>
          </p:cNvPr>
          <p:cNvSpPr txBox="1"/>
          <p:nvPr/>
        </p:nvSpPr>
        <p:spPr>
          <a:xfrm>
            <a:off x="3352773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FD70807-674D-730F-DC14-4A43A4B32E31}"/>
              </a:ext>
            </a:extLst>
          </p:cNvPr>
          <p:cNvSpPr txBox="1"/>
          <p:nvPr/>
        </p:nvSpPr>
        <p:spPr>
          <a:xfrm>
            <a:off x="4534366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</a:rPr>
              <a:t>乗 車 位 置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1B9A1A7-E266-A713-F817-0689DCE8D757}"/>
              </a:ext>
            </a:extLst>
          </p:cNvPr>
          <p:cNvSpPr txBox="1"/>
          <p:nvPr/>
        </p:nvSpPr>
        <p:spPr>
          <a:xfrm>
            <a:off x="4534366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</a:rPr>
              <a:t>Boarding Position</a:t>
            </a:r>
            <a:endParaRPr kumimoji="1" lang="en-US" altLang="ja-JP" sz="8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D5DFCC8-9F59-CA79-ADB2-E28D245DA48E}"/>
              </a:ext>
            </a:extLst>
          </p:cNvPr>
          <p:cNvSpPr txBox="1"/>
          <p:nvPr/>
        </p:nvSpPr>
        <p:spPr>
          <a:xfrm>
            <a:off x="5512523" y="2552994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時　刻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ACD9738-8B76-11A1-B826-A13A6BBDDD2C}"/>
              </a:ext>
            </a:extLst>
          </p:cNvPr>
          <p:cNvSpPr txBox="1"/>
          <p:nvPr/>
        </p:nvSpPr>
        <p:spPr>
          <a:xfrm>
            <a:off x="5512523" y="2695122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</a:rPr>
              <a:t>Departure Time</a:t>
            </a:r>
            <a:endParaRPr kumimoji="1" lang="en-US" altLang="ja-JP" sz="800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5C1B87B-3BF6-D8F4-CADB-0B222BA0F4B3}"/>
              </a:ext>
            </a:extLst>
          </p:cNvPr>
          <p:cNvSpPr txBox="1"/>
          <p:nvPr/>
        </p:nvSpPr>
        <p:spPr>
          <a:xfrm>
            <a:off x="7057579" y="2551026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</a:rPr>
              <a:t>行　先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4A4DF2C-83F7-88E3-AF06-8865BD43F7E0}"/>
              </a:ext>
            </a:extLst>
          </p:cNvPr>
          <p:cNvSpPr txBox="1"/>
          <p:nvPr/>
        </p:nvSpPr>
        <p:spPr>
          <a:xfrm>
            <a:off x="7057579" y="2693154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Destination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B82549D-5E99-7DC4-0D66-9538B614144F}"/>
              </a:ext>
            </a:extLst>
          </p:cNvPr>
          <p:cNvSpPr txBox="1"/>
          <p:nvPr/>
        </p:nvSpPr>
        <p:spPr>
          <a:xfrm>
            <a:off x="8769490" y="2557747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遅　れ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2257F27-6985-16BB-F045-26E20E21E818}"/>
              </a:ext>
            </a:extLst>
          </p:cNvPr>
          <p:cNvSpPr txBox="1"/>
          <p:nvPr/>
        </p:nvSpPr>
        <p:spPr>
          <a:xfrm>
            <a:off x="8769490" y="2699875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Delay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DD243A7-EFBF-134C-4D49-57EFE99F0F0C}"/>
              </a:ext>
            </a:extLst>
          </p:cNvPr>
          <p:cNvSpPr txBox="1"/>
          <p:nvPr/>
        </p:nvSpPr>
        <p:spPr>
          <a:xfrm>
            <a:off x="8540729" y="2806473"/>
            <a:ext cx="144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ja-JP" sz="24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kumimoji="1" lang="ja-JP" altLang="en-US" sz="2400" kern="0" spc="-1000" dirty="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遅れ約３分</a:t>
            </a:r>
            <a:endParaRPr kumimoji="1" lang="en-US" altLang="ja-JP" sz="2400" kern="0" spc="-1000" dirty="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ja-JP" altLang="en-US" sz="2400" kern="0" spc="-1000" dirty="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遅れ約５分</a:t>
            </a:r>
            <a:endParaRPr kumimoji="1" lang="en-US" altLang="ja-JP" sz="2400" kern="0" spc="-1000" dirty="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36" name="五角形 49">
            <a:extLst>
              <a:ext uri="{FF2B5EF4-FFF2-40B4-BE49-F238E27FC236}">
                <a16:creationId xmlns:a16="http://schemas.microsoft.com/office/drawing/2014/main" id="{30FFD58B-4FBC-AA97-9923-35FC6BE70B1F}"/>
              </a:ext>
            </a:extLst>
          </p:cNvPr>
          <p:cNvSpPr/>
          <p:nvPr/>
        </p:nvSpPr>
        <p:spPr>
          <a:xfrm rot="5400000">
            <a:off x="4166980" y="4032803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桜ノ宮 </a:t>
            </a:r>
            <a:r>
              <a:rPr kumimoji="1" lang="en-US" altLang="ja-JP" sz="1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 dirty="0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37" name="矢印: 右 36">
            <a:extLst>
              <a:ext uri="{FF2B5EF4-FFF2-40B4-BE49-F238E27FC236}">
                <a16:creationId xmlns:a16="http://schemas.microsoft.com/office/drawing/2014/main" id="{7654B62A-2A55-8EC4-C0A8-A12E15AEFDBF}"/>
              </a:ext>
            </a:extLst>
          </p:cNvPr>
          <p:cNvSpPr/>
          <p:nvPr/>
        </p:nvSpPr>
        <p:spPr>
          <a:xfrm>
            <a:off x="5186781" y="4311343"/>
            <a:ext cx="451295" cy="338267"/>
          </a:xfrm>
          <a:prstGeom prst="rightArrow">
            <a:avLst/>
          </a:prstGeom>
          <a:noFill/>
          <a:ln w="12700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451295"/>
                      <a:gd name="csY0" fmla="*/ 84567 h 338267"/>
                      <a:gd name="csX1" fmla="*/ 282162 w 451295"/>
                      <a:gd name="csY1" fmla="*/ 84567 h 338267"/>
                      <a:gd name="csX2" fmla="*/ 282162 w 451295"/>
                      <a:gd name="csY2" fmla="*/ 0 h 338267"/>
                      <a:gd name="csX3" fmla="*/ 451295 w 451295"/>
                      <a:gd name="csY3" fmla="*/ 169134 h 338267"/>
                      <a:gd name="csX4" fmla="*/ 282162 w 451295"/>
                      <a:gd name="csY4" fmla="*/ 338267 h 338267"/>
                      <a:gd name="csX5" fmla="*/ 282162 w 451295"/>
                      <a:gd name="csY5" fmla="*/ 253700 h 338267"/>
                      <a:gd name="csX6" fmla="*/ 0 w 451295"/>
                      <a:gd name="csY6" fmla="*/ 253700 h 338267"/>
                      <a:gd name="csX7" fmla="*/ 0 w 451295"/>
                      <a:gd name="csY7" fmla="*/ 84567 h 338267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1295" h="338267" extrusionOk="0">
                        <a:moveTo>
                          <a:pt x="0" y="84567"/>
                        </a:moveTo>
                        <a:cubicBezTo>
                          <a:pt x="69973" y="74993"/>
                          <a:pt x="156040" y="87001"/>
                          <a:pt x="282162" y="84567"/>
                        </a:cubicBezTo>
                        <a:cubicBezTo>
                          <a:pt x="273292" y="47458"/>
                          <a:pt x="287504" y="18923"/>
                          <a:pt x="282162" y="0"/>
                        </a:cubicBezTo>
                        <a:cubicBezTo>
                          <a:pt x="345308" y="52269"/>
                          <a:pt x="402677" y="147033"/>
                          <a:pt x="451295" y="169134"/>
                        </a:cubicBezTo>
                        <a:cubicBezTo>
                          <a:pt x="403138" y="257241"/>
                          <a:pt x="311694" y="293360"/>
                          <a:pt x="282162" y="338267"/>
                        </a:cubicBezTo>
                        <a:cubicBezTo>
                          <a:pt x="272036" y="299325"/>
                          <a:pt x="289863" y="278251"/>
                          <a:pt x="282162" y="253700"/>
                        </a:cubicBezTo>
                        <a:cubicBezTo>
                          <a:pt x="187655" y="282837"/>
                          <a:pt x="124878" y="229995"/>
                          <a:pt x="0" y="253700"/>
                        </a:cubicBezTo>
                        <a:cubicBezTo>
                          <a:pt x="-10766" y="190524"/>
                          <a:pt x="12605" y="153466"/>
                          <a:pt x="0" y="845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五角形 49">
            <a:extLst>
              <a:ext uri="{FF2B5EF4-FFF2-40B4-BE49-F238E27FC236}">
                <a16:creationId xmlns:a16="http://schemas.microsoft.com/office/drawing/2014/main" id="{1809509C-F3FF-D79B-76E4-02653F8D7A6A}"/>
              </a:ext>
            </a:extLst>
          </p:cNvPr>
          <p:cNvSpPr/>
          <p:nvPr/>
        </p:nvSpPr>
        <p:spPr>
          <a:xfrm rot="5400000">
            <a:off x="6280968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天満 </a:t>
            </a:r>
            <a:r>
              <a:rPr kumimoji="1" lang="en-US" altLang="ja-JP" sz="1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 dirty="0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39" name="矢印: 右 38">
            <a:extLst>
              <a:ext uri="{FF2B5EF4-FFF2-40B4-BE49-F238E27FC236}">
                <a16:creationId xmlns:a16="http://schemas.microsoft.com/office/drawing/2014/main" id="{E0DBAD8F-E43C-B517-4C5C-7C886CD5D2A3}"/>
              </a:ext>
            </a:extLst>
          </p:cNvPr>
          <p:cNvSpPr/>
          <p:nvPr/>
        </p:nvSpPr>
        <p:spPr>
          <a:xfrm>
            <a:off x="7365397" y="4311343"/>
            <a:ext cx="451295" cy="338267"/>
          </a:xfrm>
          <a:prstGeom prst="rightArrow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五角形 49">
            <a:extLst>
              <a:ext uri="{FF2B5EF4-FFF2-40B4-BE49-F238E27FC236}">
                <a16:creationId xmlns:a16="http://schemas.microsoft.com/office/drawing/2014/main" id="{CCBA4A2F-FDA1-2F28-0E69-926878AAB0D8}"/>
              </a:ext>
            </a:extLst>
          </p:cNvPr>
          <p:cNvSpPr/>
          <p:nvPr/>
        </p:nvSpPr>
        <p:spPr>
          <a:xfrm rot="5400000">
            <a:off x="8532609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ja-JP" altLang="en-US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当駅</a:t>
            </a:r>
            <a:r>
              <a:rPr kumimoji="1" lang="ja-JP" altLang="en-US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 </a:t>
            </a:r>
            <a:r>
              <a:rPr kumimoji="1" lang="en-US" altLang="ja-JP" sz="1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 dirty="0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5" name="五角形 49">
            <a:extLst>
              <a:ext uri="{FF2B5EF4-FFF2-40B4-BE49-F238E27FC236}">
                <a16:creationId xmlns:a16="http://schemas.microsoft.com/office/drawing/2014/main" id="{CD566B59-65DB-EAB1-58BB-5D4F26FD19CF}"/>
              </a:ext>
            </a:extLst>
          </p:cNvPr>
          <p:cNvSpPr/>
          <p:nvPr/>
        </p:nvSpPr>
        <p:spPr>
          <a:xfrm rot="5400000">
            <a:off x="6278983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天満 </a:t>
            </a:r>
            <a:r>
              <a:rPr kumimoji="1" lang="en-US" altLang="ja-JP" sz="100" dirty="0">
                <a:solidFill>
                  <a:schemeClr val="tx1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 dirty="0">
              <a:solidFill>
                <a:schemeClr val="tx1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6" name="矢印: 右 55">
            <a:extLst>
              <a:ext uri="{FF2B5EF4-FFF2-40B4-BE49-F238E27FC236}">
                <a16:creationId xmlns:a16="http://schemas.microsoft.com/office/drawing/2014/main" id="{A506232A-4E3F-4982-0DA9-631EBD3A08E6}"/>
              </a:ext>
            </a:extLst>
          </p:cNvPr>
          <p:cNvSpPr/>
          <p:nvPr/>
        </p:nvSpPr>
        <p:spPr>
          <a:xfrm>
            <a:off x="7363412" y="4305928"/>
            <a:ext cx="451295" cy="338267"/>
          </a:xfrm>
          <a:prstGeom prst="rightArrow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DB5CD01-0AC5-3EF2-9601-55D89281D890}"/>
              </a:ext>
            </a:extLst>
          </p:cNvPr>
          <p:cNvSpPr txBox="1"/>
          <p:nvPr/>
        </p:nvSpPr>
        <p:spPr>
          <a:xfrm>
            <a:off x="4613762" y="2872798"/>
            <a:ext cx="1977417" cy="369332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kumimoji="1" lang="en-US" altLang="ja-JP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Train Approaching</a:t>
            </a:r>
            <a:endParaRPr kumimoji="1" lang="ja-JP" altLang="en-US" dirty="0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E290AA76-40C0-23EB-D567-F2AAFEF65DCD}"/>
              </a:ext>
            </a:extLst>
          </p:cNvPr>
          <p:cNvSpPr txBox="1"/>
          <p:nvPr/>
        </p:nvSpPr>
        <p:spPr>
          <a:xfrm>
            <a:off x="4610292" y="2908598"/>
            <a:ext cx="1992067" cy="276999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36000" bIns="0" rtlCol="0">
            <a:spAutoFit/>
          </a:bodyPr>
          <a:lstStyle/>
          <a:p>
            <a:pPr algn="ctr"/>
            <a:r>
              <a:rPr lang="ja-JP" altLang="en-US" dirty="0">
                <a:latin typeface="DotGothic16" panose="02020900000000000000" pitchFamily="18" charset="-128"/>
                <a:ea typeface="DotGothic16" panose="02020900000000000000" pitchFamily="18" charset="-128"/>
              </a:rPr>
              <a:t>電車がまいります</a:t>
            </a:r>
            <a:endParaRPr kumimoji="1" lang="ja-JP" altLang="en-US" dirty="0"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577E27-F465-1287-1DD9-22DBF15871C9}"/>
              </a:ext>
            </a:extLst>
          </p:cNvPr>
          <p:cNvSpPr/>
          <p:nvPr/>
        </p:nvSpPr>
        <p:spPr>
          <a:xfrm>
            <a:off x="1276349" y="209550"/>
            <a:ext cx="10601226" cy="6249002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矢印: 上 1">
            <a:extLst>
              <a:ext uri="{FF2B5EF4-FFF2-40B4-BE49-F238E27FC236}">
                <a16:creationId xmlns:a16="http://schemas.microsoft.com/office/drawing/2014/main" id="{3DD7AEDA-CA59-3696-CB9E-B0942DC006BC}"/>
              </a:ext>
            </a:extLst>
          </p:cNvPr>
          <p:cNvSpPr/>
          <p:nvPr/>
        </p:nvSpPr>
        <p:spPr>
          <a:xfrm>
            <a:off x="5691187" y="1251184"/>
            <a:ext cx="809625" cy="4963277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矢印: 上 2">
            <a:extLst>
              <a:ext uri="{FF2B5EF4-FFF2-40B4-BE49-F238E27FC236}">
                <a16:creationId xmlns:a16="http://schemas.microsoft.com/office/drawing/2014/main" id="{DC6BF48E-5178-85C0-760F-01AD91FED355}"/>
              </a:ext>
            </a:extLst>
          </p:cNvPr>
          <p:cNvSpPr/>
          <p:nvPr/>
        </p:nvSpPr>
        <p:spPr>
          <a:xfrm rot="5400000">
            <a:off x="8155083" y="2422152"/>
            <a:ext cx="809625" cy="5265933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上 3">
            <a:extLst>
              <a:ext uri="{FF2B5EF4-FFF2-40B4-BE49-F238E27FC236}">
                <a16:creationId xmlns:a16="http://schemas.microsoft.com/office/drawing/2014/main" id="{FF9B7463-62CA-8057-6245-8873931E7E4F}"/>
              </a:ext>
            </a:extLst>
          </p:cNvPr>
          <p:cNvSpPr/>
          <p:nvPr/>
        </p:nvSpPr>
        <p:spPr>
          <a:xfrm rot="16200000">
            <a:off x="4097202" y="2370523"/>
            <a:ext cx="809625" cy="5369190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C544428-BEBF-42C5-C81E-BF479387C4C6}"/>
              </a:ext>
            </a:extLst>
          </p:cNvPr>
          <p:cNvSpPr txBox="1"/>
          <p:nvPr/>
        </p:nvSpPr>
        <p:spPr>
          <a:xfrm>
            <a:off x="4976814" y="320373"/>
            <a:ext cx="223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みらい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0502040A-BCF4-62D4-B859-31D40D89DF89}"/>
              </a:ext>
            </a:extLst>
          </p:cNvPr>
          <p:cNvSpPr/>
          <p:nvPr/>
        </p:nvSpPr>
        <p:spPr>
          <a:xfrm rot="10800000">
            <a:off x="5346925" y="3206091"/>
            <a:ext cx="1581622" cy="1540104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6">
            <a:extLst>
              <a:ext uri="{FF2B5EF4-FFF2-40B4-BE49-F238E27FC236}">
                <a16:creationId xmlns:a16="http://schemas.microsoft.com/office/drawing/2014/main" id="{FF5149BC-4D12-4510-A0B4-15D825D86587}"/>
              </a:ext>
            </a:extLst>
          </p:cNvPr>
          <p:cNvSpPr/>
          <p:nvPr/>
        </p:nvSpPr>
        <p:spPr>
          <a:xfrm rot="10800000">
            <a:off x="5382298" y="3240535"/>
            <a:ext cx="1510876" cy="1471216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BAA7FA-C5A8-3651-5582-EFEFCA7F5116}"/>
              </a:ext>
            </a:extLst>
          </p:cNvPr>
          <p:cNvSpPr txBox="1"/>
          <p:nvPr/>
        </p:nvSpPr>
        <p:spPr>
          <a:xfrm>
            <a:off x="5421699" y="3196295"/>
            <a:ext cx="13865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国道</a:t>
            </a:r>
            <a:endParaRPr kumimoji="1" lang="en-US" altLang="ja-JP" sz="2400" b="1" dirty="0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3710</a:t>
            </a:r>
          </a:p>
          <a:p>
            <a:pPr algn="ctr"/>
            <a:r>
              <a:rPr lang="en-US" altLang="ja-JP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ROUTE</a:t>
            </a:r>
            <a:endParaRPr kumimoji="1" lang="ja-JP" altLang="en-US" b="1" dirty="0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BC73A820-8BF1-A013-8897-67EE6E212AB9}"/>
              </a:ext>
            </a:extLst>
          </p:cNvPr>
          <p:cNvGrpSpPr/>
          <p:nvPr/>
        </p:nvGrpSpPr>
        <p:grpSpPr>
          <a:xfrm>
            <a:off x="-7984411" y="42785"/>
            <a:ext cx="7902958" cy="4774286"/>
            <a:chOff x="-7970520" y="196694"/>
            <a:chExt cx="7902958" cy="4774286"/>
          </a:xfrm>
        </p:grpSpPr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7242DA11-8943-036B-DB55-A86B923D519E}"/>
                </a:ext>
              </a:extLst>
            </p:cNvPr>
            <p:cNvSpPr/>
            <p:nvPr/>
          </p:nvSpPr>
          <p:spPr>
            <a:xfrm>
              <a:off x="-7970520" y="984484"/>
              <a:ext cx="7902958" cy="3327166"/>
            </a:xfrm>
            <a:custGeom>
              <a:avLst/>
              <a:gdLst>
                <a:gd name="csX0" fmla="*/ 2775150 w 7902958"/>
                <a:gd name="csY0" fmla="*/ 643653 h 3327166"/>
                <a:gd name="csX1" fmla="*/ 2732854 w 7902958"/>
                <a:gd name="csY1" fmla="*/ 685949 h 3327166"/>
                <a:gd name="csX2" fmla="*/ 2732854 w 7902958"/>
                <a:gd name="csY2" fmla="*/ 1621287 h 3327166"/>
                <a:gd name="csX3" fmla="*/ 2775150 w 7902958"/>
                <a:gd name="csY3" fmla="*/ 1663583 h 3327166"/>
                <a:gd name="csX4" fmla="*/ 5235908 w 7902958"/>
                <a:gd name="csY4" fmla="*/ 1663583 h 3327166"/>
                <a:gd name="csX5" fmla="*/ 5278204 w 7902958"/>
                <a:gd name="csY5" fmla="*/ 1621287 h 3327166"/>
                <a:gd name="csX6" fmla="*/ 5278204 w 7902958"/>
                <a:gd name="csY6" fmla="*/ 685949 h 3327166"/>
                <a:gd name="csX7" fmla="*/ 5235908 w 7902958"/>
                <a:gd name="csY7" fmla="*/ 643653 h 3327166"/>
                <a:gd name="csX8" fmla="*/ 1591402 w 7902958"/>
                <a:gd name="csY8" fmla="*/ 557883 h 3327166"/>
                <a:gd name="csX9" fmla="*/ 1569513 w 7902958"/>
                <a:gd name="csY9" fmla="*/ 579772 h 3327166"/>
                <a:gd name="csX10" fmla="*/ 1569513 w 7902958"/>
                <a:gd name="csY10" fmla="*/ 2081762 h 3327166"/>
                <a:gd name="csX11" fmla="*/ 1591402 w 7902958"/>
                <a:gd name="csY11" fmla="*/ 2103651 h 3327166"/>
                <a:gd name="csX12" fmla="*/ 2075454 w 7902958"/>
                <a:gd name="csY12" fmla="*/ 2103651 h 3327166"/>
                <a:gd name="csX13" fmla="*/ 2097343 w 7902958"/>
                <a:gd name="csY13" fmla="*/ 2081762 h 3327166"/>
                <a:gd name="csX14" fmla="*/ 2097343 w 7902958"/>
                <a:gd name="csY14" fmla="*/ 579772 h 3327166"/>
                <a:gd name="csX15" fmla="*/ 2075454 w 7902958"/>
                <a:gd name="csY15" fmla="*/ 557883 h 3327166"/>
                <a:gd name="csX16" fmla="*/ 6861234 w 7902958"/>
                <a:gd name="csY16" fmla="*/ 557883 h 3327166"/>
                <a:gd name="csX17" fmla="*/ 6839345 w 7902958"/>
                <a:gd name="csY17" fmla="*/ 579772 h 3327166"/>
                <a:gd name="csX18" fmla="*/ 6839345 w 7902958"/>
                <a:gd name="csY18" fmla="*/ 2081762 h 3327166"/>
                <a:gd name="csX19" fmla="*/ 6861234 w 7902958"/>
                <a:gd name="csY19" fmla="*/ 2103651 h 3327166"/>
                <a:gd name="csX20" fmla="*/ 7345286 w 7902958"/>
                <a:gd name="csY20" fmla="*/ 2103651 h 3327166"/>
                <a:gd name="csX21" fmla="*/ 7367175 w 7902958"/>
                <a:gd name="csY21" fmla="*/ 2081762 h 3327166"/>
                <a:gd name="csX22" fmla="*/ 7367175 w 7902958"/>
                <a:gd name="csY22" fmla="*/ 579772 h 3327166"/>
                <a:gd name="csX23" fmla="*/ 7345286 w 7902958"/>
                <a:gd name="csY23" fmla="*/ 557883 h 3327166"/>
                <a:gd name="csX24" fmla="*/ 5929751 w 7902958"/>
                <a:gd name="csY24" fmla="*/ 548228 h 3327166"/>
                <a:gd name="csX25" fmla="*/ 5907862 w 7902958"/>
                <a:gd name="csY25" fmla="*/ 570117 h 3327166"/>
                <a:gd name="csX26" fmla="*/ 5907862 w 7902958"/>
                <a:gd name="csY26" fmla="*/ 2072107 h 3327166"/>
                <a:gd name="csX27" fmla="*/ 5929751 w 7902958"/>
                <a:gd name="csY27" fmla="*/ 2093996 h 3327166"/>
                <a:gd name="csX28" fmla="*/ 6413803 w 7902958"/>
                <a:gd name="csY28" fmla="*/ 2093996 h 3327166"/>
                <a:gd name="csX29" fmla="*/ 6435692 w 7902958"/>
                <a:gd name="csY29" fmla="*/ 2072107 h 3327166"/>
                <a:gd name="csX30" fmla="*/ 6435692 w 7902958"/>
                <a:gd name="csY30" fmla="*/ 570117 h 3327166"/>
                <a:gd name="csX31" fmla="*/ 6413803 w 7902958"/>
                <a:gd name="csY31" fmla="*/ 548228 h 3327166"/>
                <a:gd name="csX32" fmla="*/ 659919 w 7902958"/>
                <a:gd name="csY32" fmla="*/ 548228 h 3327166"/>
                <a:gd name="csX33" fmla="*/ 638030 w 7902958"/>
                <a:gd name="csY33" fmla="*/ 570117 h 3327166"/>
                <a:gd name="csX34" fmla="*/ 638030 w 7902958"/>
                <a:gd name="csY34" fmla="*/ 2072107 h 3327166"/>
                <a:gd name="csX35" fmla="*/ 659919 w 7902958"/>
                <a:gd name="csY35" fmla="*/ 2093996 h 3327166"/>
                <a:gd name="csX36" fmla="*/ 1143971 w 7902958"/>
                <a:gd name="csY36" fmla="*/ 2093996 h 3327166"/>
                <a:gd name="csX37" fmla="*/ 1165860 w 7902958"/>
                <a:gd name="csY37" fmla="*/ 2072107 h 3327166"/>
                <a:gd name="csX38" fmla="*/ 1165860 w 7902958"/>
                <a:gd name="csY38" fmla="*/ 570117 h 3327166"/>
                <a:gd name="csX39" fmla="*/ 1143971 w 7902958"/>
                <a:gd name="csY39" fmla="*/ 548228 h 3327166"/>
                <a:gd name="csX40" fmla="*/ 137978 w 7902958"/>
                <a:gd name="csY40" fmla="*/ 0 h 3327166"/>
                <a:gd name="csX41" fmla="*/ 7764980 w 7902958"/>
                <a:gd name="csY41" fmla="*/ 0 h 3327166"/>
                <a:gd name="csX42" fmla="*/ 7902958 w 7902958"/>
                <a:gd name="csY42" fmla="*/ 137978 h 3327166"/>
                <a:gd name="csX43" fmla="*/ 7902958 w 7902958"/>
                <a:gd name="csY43" fmla="*/ 3189188 h 3327166"/>
                <a:gd name="csX44" fmla="*/ 7764980 w 7902958"/>
                <a:gd name="csY44" fmla="*/ 3327166 h 3327166"/>
                <a:gd name="csX45" fmla="*/ 137978 w 7902958"/>
                <a:gd name="csY45" fmla="*/ 3327166 h 3327166"/>
                <a:gd name="csX46" fmla="*/ 0 w 7902958"/>
                <a:gd name="csY46" fmla="*/ 3189188 h 3327166"/>
                <a:gd name="csX47" fmla="*/ 0 w 7902958"/>
                <a:gd name="csY47" fmla="*/ 137978 h 3327166"/>
                <a:gd name="csX48" fmla="*/ 137978 w 7902958"/>
                <a:gd name="csY48" fmla="*/ 0 h 33271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</a:cxnLst>
              <a:rect l="l" t="t" r="r" b="b"/>
              <a:pathLst>
                <a:path w="7902958" h="3327166">
                  <a:moveTo>
                    <a:pt x="2775150" y="643653"/>
                  </a:moveTo>
                  <a:cubicBezTo>
                    <a:pt x="2751791" y="643653"/>
                    <a:pt x="2732854" y="662590"/>
                    <a:pt x="2732854" y="685949"/>
                  </a:cubicBezTo>
                  <a:lnTo>
                    <a:pt x="2732854" y="1621287"/>
                  </a:lnTo>
                  <a:cubicBezTo>
                    <a:pt x="2732854" y="1644646"/>
                    <a:pt x="2751791" y="1663583"/>
                    <a:pt x="2775150" y="1663583"/>
                  </a:cubicBezTo>
                  <a:lnTo>
                    <a:pt x="5235908" y="1663583"/>
                  </a:lnTo>
                  <a:cubicBezTo>
                    <a:pt x="5259267" y="1663583"/>
                    <a:pt x="5278204" y="1644646"/>
                    <a:pt x="5278204" y="1621287"/>
                  </a:cubicBezTo>
                  <a:lnTo>
                    <a:pt x="5278204" y="685949"/>
                  </a:lnTo>
                  <a:cubicBezTo>
                    <a:pt x="5278204" y="662590"/>
                    <a:pt x="5259267" y="643653"/>
                    <a:pt x="5235908" y="643653"/>
                  </a:cubicBezTo>
                  <a:close/>
                  <a:moveTo>
                    <a:pt x="1591402" y="557883"/>
                  </a:moveTo>
                  <a:cubicBezTo>
                    <a:pt x="1579313" y="557883"/>
                    <a:pt x="1569513" y="567683"/>
                    <a:pt x="1569513" y="579772"/>
                  </a:cubicBezTo>
                  <a:lnTo>
                    <a:pt x="1569513" y="2081762"/>
                  </a:lnTo>
                  <a:cubicBezTo>
                    <a:pt x="1569513" y="2093851"/>
                    <a:pt x="1579313" y="2103651"/>
                    <a:pt x="1591402" y="2103651"/>
                  </a:cubicBezTo>
                  <a:lnTo>
                    <a:pt x="2075454" y="2103651"/>
                  </a:lnTo>
                  <a:cubicBezTo>
                    <a:pt x="2087543" y="2103651"/>
                    <a:pt x="2097343" y="2093851"/>
                    <a:pt x="2097343" y="2081762"/>
                  </a:cubicBezTo>
                  <a:lnTo>
                    <a:pt x="2097343" y="579772"/>
                  </a:lnTo>
                  <a:cubicBezTo>
                    <a:pt x="2097343" y="567683"/>
                    <a:pt x="2087543" y="557883"/>
                    <a:pt x="2075454" y="557883"/>
                  </a:cubicBezTo>
                  <a:close/>
                  <a:moveTo>
                    <a:pt x="6861234" y="557883"/>
                  </a:moveTo>
                  <a:cubicBezTo>
                    <a:pt x="6849145" y="557883"/>
                    <a:pt x="6839345" y="567683"/>
                    <a:pt x="6839345" y="579772"/>
                  </a:cubicBezTo>
                  <a:lnTo>
                    <a:pt x="6839345" y="2081762"/>
                  </a:lnTo>
                  <a:cubicBezTo>
                    <a:pt x="6839345" y="2093851"/>
                    <a:pt x="6849145" y="2103651"/>
                    <a:pt x="6861234" y="2103651"/>
                  </a:cubicBezTo>
                  <a:lnTo>
                    <a:pt x="7345286" y="2103651"/>
                  </a:lnTo>
                  <a:cubicBezTo>
                    <a:pt x="7357375" y="2103651"/>
                    <a:pt x="7367175" y="2093851"/>
                    <a:pt x="7367175" y="2081762"/>
                  </a:cubicBezTo>
                  <a:lnTo>
                    <a:pt x="7367175" y="579772"/>
                  </a:lnTo>
                  <a:cubicBezTo>
                    <a:pt x="7367175" y="567683"/>
                    <a:pt x="7357375" y="557883"/>
                    <a:pt x="7345286" y="557883"/>
                  </a:cubicBezTo>
                  <a:close/>
                  <a:moveTo>
                    <a:pt x="5929751" y="548228"/>
                  </a:moveTo>
                  <a:cubicBezTo>
                    <a:pt x="5917662" y="548228"/>
                    <a:pt x="5907862" y="558028"/>
                    <a:pt x="5907862" y="570117"/>
                  </a:cubicBezTo>
                  <a:lnTo>
                    <a:pt x="5907862" y="2072107"/>
                  </a:lnTo>
                  <a:cubicBezTo>
                    <a:pt x="5907862" y="2084196"/>
                    <a:pt x="5917662" y="2093996"/>
                    <a:pt x="5929751" y="2093996"/>
                  </a:cubicBezTo>
                  <a:lnTo>
                    <a:pt x="6413803" y="2093996"/>
                  </a:lnTo>
                  <a:cubicBezTo>
                    <a:pt x="6425892" y="2093996"/>
                    <a:pt x="6435692" y="2084196"/>
                    <a:pt x="6435692" y="2072107"/>
                  </a:cubicBezTo>
                  <a:lnTo>
                    <a:pt x="6435692" y="570117"/>
                  </a:lnTo>
                  <a:cubicBezTo>
                    <a:pt x="6435692" y="558028"/>
                    <a:pt x="6425892" y="548228"/>
                    <a:pt x="6413803" y="548228"/>
                  </a:cubicBezTo>
                  <a:close/>
                  <a:moveTo>
                    <a:pt x="659919" y="548228"/>
                  </a:moveTo>
                  <a:cubicBezTo>
                    <a:pt x="647830" y="548228"/>
                    <a:pt x="638030" y="558028"/>
                    <a:pt x="638030" y="570117"/>
                  </a:cubicBezTo>
                  <a:lnTo>
                    <a:pt x="638030" y="2072107"/>
                  </a:lnTo>
                  <a:cubicBezTo>
                    <a:pt x="638030" y="2084196"/>
                    <a:pt x="647830" y="2093996"/>
                    <a:pt x="659919" y="2093996"/>
                  </a:cubicBezTo>
                  <a:lnTo>
                    <a:pt x="1143971" y="2093996"/>
                  </a:lnTo>
                  <a:cubicBezTo>
                    <a:pt x="1156060" y="2093996"/>
                    <a:pt x="1165860" y="2084196"/>
                    <a:pt x="1165860" y="2072107"/>
                  </a:cubicBezTo>
                  <a:lnTo>
                    <a:pt x="1165860" y="570117"/>
                  </a:lnTo>
                  <a:cubicBezTo>
                    <a:pt x="1165860" y="558028"/>
                    <a:pt x="1156060" y="548228"/>
                    <a:pt x="1143971" y="548228"/>
                  </a:cubicBezTo>
                  <a:close/>
                  <a:moveTo>
                    <a:pt x="137978" y="0"/>
                  </a:moveTo>
                  <a:lnTo>
                    <a:pt x="7764980" y="0"/>
                  </a:lnTo>
                  <a:cubicBezTo>
                    <a:pt x="7841183" y="0"/>
                    <a:pt x="7902958" y="61775"/>
                    <a:pt x="7902958" y="137978"/>
                  </a:cubicBezTo>
                  <a:lnTo>
                    <a:pt x="7902958" y="3189188"/>
                  </a:lnTo>
                  <a:cubicBezTo>
                    <a:pt x="7902958" y="3265391"/>
                    <a:pt x="7841183" y="3327166"/>
                    <a:pt x="7764980" y="3327166"/>
                  </a:cubicBezTo>
                  <a:lnTo>
                    <a:pt x="137978" y="3327166"/>
                  </a:lnTo>
                  <a:cubicBezTo>
                    <a:pt x="61775" y="3327166"/>
                    <a:pt x="0" y="3265391"/>
                    <a:pt x="0" y="3189188"/>
                  </a:cubicBezTo>
                  <a:lnTo>
                    <a:pt x="0" y="137978"/>
                  </a:lnTo>
                  <a:cubicBezTo>
                    <a:pt x="0" y="61775"/>
                    <a:pt x="61775" y="0"/>
                    <a:pt x="137978" y="0"/>
                  </a:cubicBezTo>
                  <a:close/>
                </a:path>
              </a:pathLst>
            </a:custGeom>
            <a:solidFill>
              <a:srgbClr val="95233B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3DA40BF3-815D-3358-2664-F80181C54013}"/>
                </a:ext>
              </a:extLst>
            </p:cNvPr>
            <p:cNvSpPr/>
            <p:nvPr/>
          </p:nvSpPr>
          <p:spPr>
            <a:xfrm>
              <a:off x="-7318959" y="4311650"/>
              <a:ext cx="641350" cy="641350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楕円 42">
              <a:extLst>
                <a:ext uri="{FF2B5EF4-FFF2-40B4-BE49-F238E27FC236}">
                  <a16:creationId xmlns:a16="http://schemas.microsoft.com/office/drawing/2014/main" id="{62DBEF03-3265-960A-2557-90ED7F37D0D3}"/>
                </a:ext>
              </a:extLst>
            </p:cNvPr>
            <p:cNvSpPr/>
            <p:nvPr/>
          </p:nvSpPr>
          <p:spPr>
            <a:xfrm>
              <a:off x="-6602834" y="4329630"/>
              <a:ext cx="641350" cy="641350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楕円 43">
              <a:extLst>
                <a:ext uri="{FF2B5EF4-FFF2-40B4-BE49-F238E27FC236}">
                  <a16:creationId xmlns:a16="http://schemas.microsoft.com/office/drawing/2014/main" id="{E8C97502-F6BA-3652-4433-0994E3897779}"/>
                </a:ext>
              </a:extLst>
            </p:cNvPr>
            <p:cNvSpPr/>
            <p:nvPr/>
          </p:nvSpPr>
          <p:spPr>
            <a:xfrm>
              <a:off x="-2017844" y="4309545"/>
              <a:ext cx="641350" cy="641350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楕円 44">
              <a:extLst>
                <a:ext uri="{FF2B5EF4-FFF2-40B4-BE49-F238E27FC236}">
                  <a16:creationId xmlns:a16="http://schemas.microsoft.com/office/drawing/2014/main" id="{9766E9C0-9841-D3DA-F98E-DCB9FA76665C}"/>
                </a:ext>
              </a:extLst>
            </p:cNvPr>
            <p:cNvSpPr/>
            <p:nvPr/>
          </p:nvSpPr>
          <p:spPr>
            <a:xfrm>
              <a:off x="-1301719" y="4327525"/>
              <a:ext cx="641350" cy="641350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平行四辺形 45">
              <a:extLst>
                <a:ext uri="{FF2B5EF4-FFF2-40B4-BE49-F238E27FC236}">
                  <a16:creationId xmlns:a16="http://schemas.microsoft.com/office/drawing/2014/main" id="{EF68519F-3A6C-6D3F-E650-61882DB3CB1C}"/>
                </a:ext>
              </a:extLst>
            </p:cNvPr>
            <p:cNvSpPr/>
            <p:nvPr/>
          </p:nvSpPr>
          <p:spPr>
            <a:xfrm rot="2494861">
              <a:off x="-6956759" y="196694"/>
              <a:ext cx="830620" cy="626542"/>
            </a:xfrm>
            <a:prstGeom prst="parallelogram">
              <a:avLst>
                <a:gd name="adj" fmla="val 27032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平行四辺形 46">
              <a:extLst>
                <a:ext uri="{FF2B5EF4-FFF2-40B4-BE49-F238E27FC236}">
                  <a16:creationId xmlns:a16="http://schemas.microsoft.com/office/drawing/2014/main" id="{D8DBD645-6D6E-5BA6-415A-600484DFEE68}"/>
                </a:ext>
              </a:extLst>
            </p:cNvPr>
            <p:cNvSpPr/>
            <p:nvPr/>
          </p:nvSpPr>
          <p:spPr>
            <a:xfrm rot="2494861">
              <a:off x="-1748313" y="217234"/>
              <a:ext cx="830620" cy="626542"/>
            </a:xfrm>
            <a:prstGeom prst="parallelogram">
              <a:avLst>
                <a:gd name="adj" fmla="val 27032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四角形: 角を丸くする 47">
              <a:extLst>
                <a:ext uri="{FF2B5EF4-FFF2-40B4-BE49-F238E27FC236}">
                  <a16:creationId xmlns:a16="http://schemas.microsoft.com/office/drawing/2014/main" id="{9E89C50B-437B-E60B-6594-1DE468BF1416}"/>
                </a:ext>
              </a:extLst>
            </p:cNvPr>
            <p:cNvSpPr/>
            <p:nvPr/>
          </p:nvSpPr>
          <p:spPr>
            <a:xfrm>
              <a:off x="-7534413" y="1267059"/>
              <a:ext cx="1863158" cy="3042486"/>
            </a:xfrm>
            <a:prstGeom prst="roundRect">
              <a:avLst>
                <a:gd name="adj" fmla="val 414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AD35DC99-145F-60BD-FAA8-EF1A815A3B4D}"/>
                </a:ext>
              </a:extLst>
            </p:cNvPr>
            <p:cNvCxnSpPr>
              <a:stCxn id="48" idx="0"/>
              <a:endCxn id="48" idx="2"/>
            </p:cNvCxnSpPr>
            <p:nvPr/>
          </p:nvCxnSpPr>
          <p:spPr>
            <a:xfrm>
              <a:off x="-6602834" y="1267059"/>
              <a:ext cx="0" cy="304248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9DC156A9-7523-EDD0-BF00-6530CA04B932}"/>
                </a:ext>
              </a:extLst>
            </p:cNvPr>
            <p:cNvSpPr/>
            <p:nvPr/>
          </p:nvSpPr>
          <p:spPr>
            <a:xfrm>
              <a:off x="-2264581" y="1267059"/>
              <a:ext cx="1863158" cy="3042486"/>
            </a:xfrm>
            <a:prstGeom prst="roundRect">
              <a:avLst>
                <a:gd name="adj" fmla="val 4147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2D177A3-8C68-5B67-E66E-F6DAD228A07C}"/>
                </a:ext>
              </a:extLst>
            </p:cNvPr>
            <p:cNvCxnSpPr>
              <a:stCxn id="50" idx="0"/>
              <a:endCxn id="50" idx="2"/>
            </p:cNvCxnSpPr>
            <p:nvPr/>
          </p:nvCxnSpPr>
          <p:spPr>
            <a:xfrm>
              <a:off x="-1333002" y="1267059"/>
              <a:ext cx="0" cy="304248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1E570BC9-9DD4-16FD-A4C6-804C139796AA}"/>
                </a:ext>
              </a:extLst>
            </p:cNvPr>
            <p:cNvCxnSpPr>
              <a:cxnSpLocks/>
            </p:cNvCxnSpPr>
            <p:nvPr/>
          </p:nvCxnSpPr>
          <p:spPr>
            <a:xfrm>
              <a:off x="-3968580" y="1628137"/>
              <a:ext cx="1323" cy="101993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24CC06BF-53F9-0258-A6D8-D9AE2FF1FD1B}"/>
                </a:ext>
              </a:extLst>
            </p:cNvPr>
            <p:cNvSpPr txBox="1"/>
            <p:nvPr/>
          </p:nvSpPr>
          <p:spPr>
            <a:xfrm>
              <a:off x="-4443266" y="3425845"/>
              <a:ext cx="944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b="1" dirty="0">
                  <a:latin typeface="Noto Sans JP Black" panose="020B0200000000000000" pitchFamily="50" charset="-128"/>
                  <a:ea typeface="Noto Sans JP Black" panose="020B0200000000000000" pitchFamily="50" charset="-128"/>
                </a:rPr>
                <a:t>3710</a:t>
              </a:r>
              <a:endParaRPr kumimoji="1" lang="ja-JP" altLang="en-US" b="1" dirty="0">
                <a:latin typeface="Noto Sans JP Black" panose="020B0200000000000000" pitchFamily="50" charset="-128"/>
                <a:ea typeface="Noto Sans JP Black" panose="020B0200000000000000" pitchFamily="50" charset="-128"/>
              </a:endParaRPr>
            </a:p>
          </p:txBody>
        </p:sp>
      </p:grp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D7C7AE-C721-E623-6B7D-14811C4D0371}"/>
              </a:ext>
            </a:extLst>
          </p:cNvPr>
          <p:cNvSpPr/>
          <p:nvPr/>
        </p:nvSpPr>
        <p:spPr>
          <a:xfrm>
            <a:off x="190500" y="0"/>
            <a:ext cx="542925" cy="68580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6DD92A-3180-DF56-667A-ED8FCF7C0663}"/>
              </a:ext>
            </a:extLst>
          </p:cNvPr>
          <p:cNvSpPr/>
          <p:nvPr/>
        </p:nvSpPr>
        <p:spPr>
          <a:xfrm>
            <a:off x="733423" y="984484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B0C0B43-0585-6E39-FFFD-D20A0AE4E7FA}"/>
              </a:ext>
            </a:extLst>
          </p:cNvPr>
          <p:cNvSpPr/>
          <p:nvPr/>
        </p:nvSpPr>
        <p:spPr>
          <a:xfrm>
            <a:off x="733425" y="5193231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 useBgFill="1"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E766CC69-36D7-1434-5681-0B4FE86024BC}"/>
              </a:ext>
            </a:extLst>
          </p:cNvPr>
          <p:cNvSpPr/>
          <p:nvPr/>
        </p:nvSpPr>
        <p:spPr>
          <a:xfrm>
            <a:off x="-4904" y="-1"/>
            <a:ext cx="12196904" cy="6858001"/>
          </a:xfrm>
          <a:custGeom>
            <a:avLst/>
            <a:gdLst>
              <a:gd name="csX0" fmla="*/ 738331 w 12196904"/>
              <a:gd name="csY0" fmla="*/ 1251185 h 6858001"/>
              <a:gd name="csX1" fmla="*/ 1281254 w 12196904"/>
              <a:gd name="csY1" fmla="*/ 1251185 h 6858001"/>
              <a:gd name="csX2" fmla="*/ 1281254 w 12196904"/>
              <a:gd name="csY2" fmla="*/ 5193232 h 6858001"/>
              <a:gd name="csX3" fmla="*/ 738331 w 12196904"/>
              <a:gd name="csY3" fmla="*/ 5193232 h 6858001"/>
              <a:gd name="csX4" fmla="*/ 11882480 w 12196904"/>
              <a:gd name="csY4" fmla="*/ 209551 h 6858001"/>
              <a:gd name="csX5" fmla="*/ 12196904 w 12196904"/>
              <a:gd name="csY5" fmla="*/ 209551 h 6858001"/>
              <a:gd name="csX6" fmla="*/ 12196904 w 12196904"/>
              <a:gd name="csY6" fmla="*/ 6858001 h 6858001"/>
              <a:gd name="csX7" fmla="*/ 738331 w 12196904"/>
              <a:gd name="csY7" fmla="*/ 6858001 h 6858001"/>
              <a:gd name="csX8" fmla="*/ 738331 w 12196904"/>
              <a:gd name="csY8" fmla="*/ 5459932 h 6858001"/>
              <a:gd name="csX9" fmla="*/ 1281254 w 12196904"/>
              <a:gd name="csY9" fmla="*/ 5459932 h 6858001"/>
              <a:gd name="csX10" fmla="*/ 1281254 w 12196904"/>
              <a:gd name="csY10" fmla="*/ 6458553 h 6858001"/>
              <a:gd name="csX11" fmla="*/ 11882480 w 12196904"/>
              <a:gd name="csY11" fmla="*/ 6458553 h 6858001"/>
              <a:gd name="csX12" fmla="*/ 0 w 12196904"/>
              <a:gd name="csY12" fmla="*/ 1 h 6858001"/>
              <a:gd name="csX13" fmla="*/ 195406 w 12196904"/>
              <a:gd name="csY13" fmla="*/ 1 h 6858001"/>
              <a:gd name="csX14" fmla="*/ 195406 w 12196904"/>
              <a:gd name="csY14" fmla="*/ 6858001 h 6858001"/>
              <a:gd name="csX15" fmla="*/ 0 w 12196904"/>
              <a:gd name="csY15" fmla="*/ 6858001 h 6858001"/>
              <a:gd name="csX16" fmla="*/ 738188 w 12196904"/>
              <a:gd name="csY16" fmla="*/ 0 h 6858001"/>
              <a:gd name="csX17" fmla="*/ 1281113 w 12196904"/>
              <a:gd name="csY17" fmla="*/ 0 h 6858001"/>
              <a:gd name="csX18" fmla="*/ 1281113 w 12196904"/>
              <a:gd name="csY18" fmla="*/ 209551 h 6858001"/>
              <a:gd name="csX19" fmla="*/ 1281254 w 12196904"/>
              <a:gd name="csY19" fmla="*/ 209551 h 6858001"/>
              <a:gd name="csX20" fmla="*/ 1281254 w 12196904"/>
              <a:gd name="csY20" fmla="*/ 984485 h 6858001"/>
              <a:gd name="csX21" fmla="*/ 738331 w 12196904"/>
              <a:gd name="csY21" fmla="*/ 984485 h 6858001"/>
              <a:gd name="csX22" fmla="*/ 738331 w 12196904"/>
              <a:gd name="csY22" fmla="*/ 211931 h 6858001"/>
              <a:gd name="csX23" fmla="*/ 738188 w 12196904"/>
              <a:gd name="csY23" fmla="*/ 211931 h 68580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</a:cxnLst>
            <a:rect l="l" t="t" r="r" b="b"/>
            <a:pathLst>
              <a:path w="12196904" h="6858001">
                <a:moveTo>
                  <a:pt x="738331" y="1251185"/>
                </a:moveTo>
                <a:lnTo>
                  <a:pt x="1281254" y="1251185"/>
                </a:lnTo>
                <a:lnTo>
                  <a:pt x="1281254" y="5193232"/>
                </a:lnTo>
                <a:lnTo>
                  <a:pt x="738331" y="5193232"/>
                </a:lnTo>
                <a:close/>
                <a:moveTo>
                  <a:pt x="11882480" y="209551"/>
                </a:moveTo>
                <a:lnTo>
                  <a:pt x="12196904" y="209551"/>
                </a:lnTo>
                <a:lnTo>
                  <a:pt x="12196904" y="6858001"/>
                </a:lnTo>
                <a:lnTo>
                  <a:pt x="738331" y="6858001"/>
                </a:lnTo>
                <a:lnTo>
                  <a:pt x="738331" y="5459932"/>
                </a:lnTo>
                <a:lnTo>
                  <a:pt x="1281254" y="5459932"/>
                </a:lnTo>
                <a:lnTo>
                  <a:pt x="1281254" y="6458553"/>
                </a:lnTo>
                <a:lnTo>
                  <a:pt x="11882480" y="6458553"/>
                </a:lnTo>
                <a:close/>
                <a:moveTo>
                  <a:pt x="0" y="1"/>
                </a:moveTo>
                <a:lnTo>
                  <a:pt x="195406" y="1"/>
                </a:lnTo>
                <a:lnTo>
                  <a:pt x="195406" y="6858001"/>
                </a:lnTo>
                <a:lnTo>
                  <a:pt x="0" y="6858001"/>
                </a:lnTo>
                <a:close/>
                <a:moveTo>
                  <a:pt x="738188" y="0"/>
                </a:moveTo>
                <a:lnTo>
                  <a:pt x="1281113" y="0"/>
                </a:lnTo>
                <a:lnTo>
                  <a:pt x="1281113" y="209551"/>
                </a:lnTo>
                <a:lnTo>
                  <a:pt x="1281254" y="209551"/>
                </a:lnTo>
                <a:lnTo>
                  <a:pt x="1281254" y="984485"/>
                </a:lnTo>
                <a:lnTo>
                  <a:pt x="738331" y="984485"/>
                </a:lnTo>
                <a:lnTo>
                  <a:pt x="738331" y="211931"/>
                </a:lnTo>
                <a:lnTo>
                  <a:pt x="738188" y="2119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9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1.66354 0.0018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17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D824A9-6162-3CDA-AB42-9430B71A5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16DE-6EAC-1B93-842D-0BFA5A265863}"/>
              </a:ext>
            </a:extLst>
          </p:cNvPr>
          <p:cNvSpPr/>
          <p:nvPr/>
        </p:nvSpPr>
        <p:spPr>
          <a:xfrm>
            <a:off x="1976456" y="2025651"/>
            <a:ext cx="8243887" cy="2806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59864A9-2D85-C48F-23C9-7B23061BCB0C}"/>
              </a:ext>
            </a:extLst>
          </p:cNvPr>
          <p:cNvSpPr/>
          <p:nvPr/>
        </p:nvSpPr>
        <p:spPr>
          <a:xfrm>
            <a:off x="3178194" y="2850649"/>
            <a:ext cx="6889750" cy="182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ja-JP" altLang="en-US" spc="-3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C7378D8-B830-68C5-C3FF-8A72171F1A14}"/>
              </a:ext>
            </a:extLst>
          </p:cNvPr>
          <p:cNvSpPr txBox="1"/>
          <p:nvPr/>
        </p:nvSpPr>
        <p:spPr>
          <a:xfrm>
            <a:off x="5456617" y="2795259"/>
            <a:ext cx="1068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10</a:t>
            </a:r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49</a:t>
            </a:r>
            <a:endParaRPr kumimoji="1" lang="en-US" altLang="ja-JP" sz="12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10</a:t>
            </a:r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53</a:t>
            </a:r>
            <a:endParaRPr kumimoji="1" lang="en-US" altLang="ja-JP" sz="24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04</a:t>
            </a:r>
            <a:endParaRPr lang="en-US" altLang="ja-JP" sz="12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13</a:t>
            </a:r>
            <a:endParaRPr kumimoji="1" lang="ja-JP" altLang="en-US" sz="24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9C29FF-8E8B-E532-2A14-C2C936DDF67B}"/>
              </a:ext>
            </a:extLst>
          </p:cNvPr>
          <p:cNvSpPr txBox="1"/>
          <p:nvPr/>
        </p:nvSpPr>
        <p:spPr>
          <a:xfrm>
            <a:off x="3138622" y="2795259"/>
            <a:ext cx="1475140" cy="1569660"/>
          </a:xfrm>
          <a:prstGeom prst="rect">
            <a:avLst/>
          </a:prstGeom>
          <a:noFill/>
        </p:spPr>
        <p:txBody>
          <a:bodyPr vert="horz" wrap="square" numCol="1">
            <a:noAutofit/>
          </a:bodyPr>
          <a:lstStyle/>
          <a:p>
            <a:pPr algn="ctr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</a:p>
          <a:p>
            <a:pPr algn="dist"/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関空</a:t>
            </a:r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/</a:t>
            </a:r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紀州路快速</a:t>
            </a:r>
          </a:p>
          <a:p>
            <a:pPr algn="ctr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</a:p>
          <a:p>
            <a:pPr algn="dist"/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大和路快速</a:t>
            </a:r>
            <a:endParaRPr lang="ja-JP" altLang="en-US" sz="2400" kern="0" spc="-1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C88C0E-A8CE-6CAB-B6EF-21E608FEC633}"/>
              </a:ext>
            </a:extLst>
          </p:cNvPr>
          <p:cNvSpPr txBox="1"/>
          <p:nvPr/>
        </p:nvSpPr>
        <p:spPr>
          <a:xfrm>
            <a:off x="6486139" y="2805265"/>
            <a:ext cx="2054590" cy="15596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kumimoji="1" lang="ja-JP" altLang="en-US" sz="12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</a:p>
          <a:p>
            <a:pPr algn="dist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関西空港・和歌山</a:t>
            </a:r>
          </a:p>
          <a:p>
            <a:pPr algn="dist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lang="ja-JP" altLang="en-US" sz="12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</a:p>
          <a:p>
            <a:pPr algn="ctr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奈　　　　良</a:t>
            </a:r>
            <a:endParaRPr lang="ja-JP" altLang="en-US" sz="2400" kern="0" spc="-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96D098-ECAA-E242-0B13-98CB39910D21}"/>
              </a:ext>
            </a:extLst>
          </p:cNvPr>
          <p:cNvSpPr txBox="1"/>
          <p:nvPr/>
        </p:nvSpPr>
        <p:spPr>
          <a:xfrm>
            <a:off x="4564875" y="2791335"/>
            <a:ext cx="953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kumimoji="1"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kumimoji="1"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kumimoji="1"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kumimoji="1"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  <a:endParaRPr lang="ja-JP" altLang="en-US" sz="2400" kern="0" spc="-1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D25C43-3F9A-3905-D6D2-159B03513E86}"/>
              </a:ext>
            </a:extLst>
          </p:cNvPr>
          <p:cNvSpPr txBox="1"/>
          <p:nvPr/>
        </p:nvSpPr>
        <p:spPr>
          <a:xfrm>
            <a:off x="3235346" y="2109788"/>
            <a:ext cx="5152072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  <a:highlight>
                  <a:srgbClr val="FF0000"/>
                </a:highlight>
              </a:rPr>
              <a:t>O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800" b="1" dirty="0">
                <a:solidFill>
                  <a:schemeClr val="bg1"/>
                </a:solidFill>
                <a:highlight>
                  <a:srgbClr val="0000FF"/>
                </a:highlight>
              </a:rPr>
              <a:t>P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00FF00"/>
                </a:highlight>
              </a:rPr>
              <a:t>Q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808000"/>
                </a:highlight>
              </a:rPr>
              <a:t>R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0000FF"/>
                </a:highlight>
              </a:rPr>
              <a:t>S</a:t>
            </a:r>
            <a:endParaRPr kumimoji="1" lang="ja-JP" altLang="en-US" sz="8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4FDD759-25EF-5F06-8E9D-0E4F653CAF69}"/>
              </a:ext>
            </a:extLst>
          </p:cNvPr>
          <p:cNvSpPr txBox="1"/>
          <p:nvPr/>
        </p:nvSpPr>
        <p:spPr>
          <a:xfrm>
            <a:off x="3440133" y="2107353"/>
            <a:ext cx="13025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000" dirty="0">
                <a:solidFill>
                  <a:schemeClr val="bg1"/>
                </a:solidFill>
              </a:rPr>
              <a:t>大阪環状線</a:t>
            </a:r>
            <a:r>
              <a:rPr kumimoji="1" lang="en-US" altLang="ja-JP" sz="1000" dirty="0">
                <a:solidFill>
                  <a:schemeClr val="bg1"/>
                </a:solidFill>
              </a:rPr>
              <a:t>(</a:t>
            </a:r>
            <a:r>
              <a:rPr kumimoji="1" lang="ja-JP" altLang="en-US" sz="1000" dirty="0">
                <a:solidFill>
                  <a:schemeClr val="bg1"/>
                </a:solidFill>
              </a:rPr>
              <a:t>内回り</a:t>
            </a:r>
            <a:r>
              <a:rPr kumimoji="1" lang="en-US" altLang="ja-JP" sz="1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33471F3-4119-ED0A-0BD7-446D44366AC4}"/>
              </a:ext>
            </a:extLst>
          </p:cNvPr>
          <p:cNvSpPr txBox="1"/>
          <p:nvPr/>
        </p:nvSpPr>
        <p:spPr>
          <a:xfrm>
            <a:off x="3440133" y="2259006"/>
            <a:ext cx="16049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solidFill>
                  <a:schemeClr val="bg1"/>
                </a:solidFill>
              </a:rPr>
              <a:t>Osaka Loop Line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A35F6DA-BBAC-C500-43E5-DBEF6E837ED9}"/>
              </a:ext>
            </a:extLst>
          </p:cNvPr>
          <p:cNvSpPr txBox="1"/>
          <p:nvPr/>
        </p:nvSpPr>
        <p:spPr>
          <a:xfrm>
            <a:off x="4644254" y="2076988"/>
            <a:ext cx="55760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300" dirty="0">
                <a:solidFill>
                  <a:schemeClr val="bg1"/>
                </a:solidFill>
              </a:rPr>
              <a:t>西九条･新今宮･天王寺</a:t>
            </a:r>
            <a:r>
              <a:rPr lang="ja-JP" altLang="en-US" sz="1300" dirty="0">
                <a:solidFill>
                  <a:schemeClr val="bg1"/>
                </a:solidFill>
              </a:rPr>
              <a:t>･</a:t>
            </a:r>
            <a:r>
              <a:rPr kumimoji="1" lang="ja-JP" altLang="en-US" sz="1300" dirty="0">
                <a:solidFill>
                  <a:schemeClr val="bg1"/>
                </a:solidFill>
              </a:rPr>
              <a:t>ユニバーサルシティ･奈良･✈関西空港</a:t>
            </a:r>
            <a:r>
              <a:rPr lang="ja-JP" altLang="en-US" sz="1300" dirty="0">
                <a:solidFill>
                  <a:schemeClr val="bg1"/>
                </a:solidFill>
              </a:rPr>
              <a:t>･</a:t>
            </a:r>
            <a:r>
              <a:rPr kumimoji="1" lang="ja-JP" altLang="en-US" sz="1300" dirty="0">
                <a:solidFill>
                  <a:schemeClr val="bg1"/>
                </a:solidFill>
              </a:rPr>
              <a:t>和歌山</a:t>
            </a:r>
            <a:r>
              <a:rPr lang="ja-JP" altLang="en-US" sz="1050" dirty="0">
                <a:solidFill>
                  <a:schemeClr val="bg1"/>
                </a:solidFill>
              </a:rPr>
              <a:t> </a:t>
            </a:r>
            <a:r>
              <a:rPr kumimoji="1" lang="ja-JP" altLang="en-US" sz="800" dirty="0">
                <a:solidFill>
                  <a:schemeClr val="bg1"/>
                </a:solidFill>
              </a:rPr>
              <a:t>方面</a:t>
            </a:r>
            <a:endParaRPr kumimoji="1" lang="en-US" altLang="ja-JP" sz="1050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0616B28-97D5-D842-09DF-77D6B4575367}"/>
              </a:ext>
            </a:extLst>
          </p:cNvPr>
          <p:cNvSpPr txBox="1"/>
          <p:nvPr/>
        </p:nvSpPr>
        <p:spPr>
          <a:xfrm>
            <a:off x="2092637" y="2215487"/>
            <a:ext cx="1010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 dirty="0">
                <a:solidFill>
                  <a:schemeClr val="bg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１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342A4F-5492-4C36-89D8-8541E0C52A83}"/>
              </a:ext>
            </a:extLst>
          </p:cNvPr>
          <p:cNvSpPr txBox="1"/>
          <p:nvPr/>
        </p:nvSpPr>
        <p:spPr>
          <a:xfrm>
            <a:off x="4644253" y="2296919"/>
            <a:ext cx="54713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</a:rPr>
              <a:t>for Nishikujo, Shin-Imamiya, Tennoji, Universal-city, Nara, Kansai-airport, Wakayama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9C6670-3C06-63D9-7A94-1F404E10F7B8}"/>
              </a:ext>
            </a:extLst>
          </p:cNvPr>
          <p:cNvSpPr txBox="1"/>
          <p:nvPr/>
        </p:nvSpPr>
        <p:spPr>
          <a:xfrm>
            <a:off x="3352773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種　別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2A20506-A645-5112-8C62-72335268D8B1}"/>
              </a:ext>
            </a:extLst>
          </p:cNvPr>
          <p:cNvSpPr txBox="1"/>
          <p:nvPr/>
        </p:nvSpPr>
        <p:spPr>
          <a:xfrm>
            <a:off x="3352773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8F39C79-115D-8EE1-213E-8F5677CFF06D}"/>
              </a:ext>
            </a:extLst>
          </p:cNvPr>
          <p:cNvSpPr txBox="1"/>
          <p:nvPr/>
        </p:nvSpPr>
        <p:spPr>
          <a:xfrm>
            <a:off x="4534366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</a:rPr>
              <a:t>乗 車 位 置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2D46169-8A71-E43B-4A16-2C6E5AF69502}"/>
              </a:ext>
            </a:extLst>
          </p:cNvPr>
          <p:cNvSpPr txBox="1"/>
          <p:nvPr/>
        </p:nvSpPr>
        <p:spPr>
          <a:xfrm>
            <a:off x="4534366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</a:rPr>
              <a:t>Boarding Position</a:t>
            </a:r>
            <a:endParaRPr kumimoji="1" lang="en-US" altLang="ja-JP" sz="800" dirty="0">
              <a:solidFill>
                <a:schemeClr val="bg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57672D7-48E0-1B2C-2C56-D534A3EBBEF2}"/>
              </a:ext>
            </a:extLst>
          </p:cNvPr>
          <p:cNvSpPr txBox="1"/>
          <p:nvPr/>
        </p:nvSpPr>
        <p:spPr>
          <a:xfrm>
            <a:off x="5512523" y="2552994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時　刻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E7BD515-4FF3-320C-729A-248BC315394A}"/>
              </a:ext>
            </a:extLst>
          </p:cNvPr>
          <p:cNvSpPr txBox="1"/>
          <p:nvPr/>
        </p:nvSpPr>
        <p:spPr>
          <a:xfrm>
            <a:off x="5512523" y="2695122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</a:rPr>
              <a:t>Departure Time</a:t>
            </a:r>
            <a:endParaRPr kumimoji="1" lang="en-US" altLang="ja-JP" sz="800" dirty="0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809E92A-65C2-4362-1695-945D9CBB0A4A}"/>
              </a:ext>
            </a:extLst>
          </p:cNvPr>
          <p:cNvSpPr txBox="1"/>
          <p:nvPr/>
        </p:nvSpPr>
        <p:spPr>
          <a:xfrm>
            <a:off x="7057579" y="2551026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</a:rPr>
              <a:t>行　先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F13A30E-1F12-AF32-7881-D31E865C2545}"/>
              </a:ext>
            </a:extLst>
          </p:cNvPr>
          <p:cNvSpPr txBox="1"/>
          <p:nvPr/>
        </p:nvSpPr>
        <p:spPr>
          <a:xfrm>
            <a:off x="7057579" y="2693154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Destination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EB7B9FA-44F0-190D-4A2B-8FF9754F3A23}"/>
              </a:ext>
            </a:extLst>
          </p:cNvPr>
          <p:cNvSpPr txBox="1"/>
          <p:nvPr/>
        </p:nvSpPr>
        <p:spPr>
          <a:xfrm>
            <a:off x="8769490" y="2557747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遅　れ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A7B2CAF-57EC-F74A-B320-3AD775BE035D}"/>
              </a:ext>
            </a:extLst>
          </p:cNvPr>
          <p:cNvSpPr txBox="1"/>
          <p:nvPr/>
        </p:nvSpPr>
        <p:spPr>
          <a:xfrm>
            <a:off x="8769490" y="2699875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Delay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E8DFA00-6242-FCC9-71B5-4FAC39B77A34}"/>
              </a:ext>
            </a:extLst>
          </p:cNvPr>
          <p:cNvSpPr txBox="1"/>
          <p:nvPr/>
        </p:nvSpPr>
        <p:spPr>
          <a:xfrm>
            <a:off x="8540729" y="2806473"/>
            <a:ext cx="144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ja-JP" sz="24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kumimoji="1" lang="ja-JP" altLang="en-US" sz="2400" kern="0" spc="-1000" dirty="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遅れ約３分</a:t>
            </a:r>
            <a:endParaRPr kumimoji="1" lang="en-US" altLang="ja-JP" sz="2400" kern="0" spc="-1000" dirty="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ja-JP" altLang="en-US" sz="2400" kern="0" spc="-1000" dirty="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遅れ約５分</a:t>
            </a:r>
            <a:endParaRPr kumimoji="1" lang="en-US" altLang="ja-JP" sz="2400" kern="0" spc="-1000" dirty="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0" name="五角形 49">
            <a:extLst>
              <a:ext uri="{FF2B5EF4-FFF2-40B4-BE49-F238E27FC236}">
                <a16:creationId xmlns:a16="http://schemas.microsoft.com/office/drawing/2014/main" id="{5EF005CB-A49B-2E5A-A596-CCBC8E82F77F}"/>
              </a:ext>
            </a:extLst>
          </p:cNvPr>
          <p:cNvSpPr/>
          <p:nvPr/>
        </p:nvSpPr>
        <p:spPr>
          <a:xfrm rot="5400000">
            <a:off x="4166980" y="4032803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桜ノ宮 </a:t>
            </a:r>
            <a:r>
              <a:rPr kumimoji="1" lang="en-US" altLang="ja-JP" sz="1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 dirty="0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16C20184-7E5E-9900-01B2-2DC9DB0C44CB}"/>
              </a:ext>
            </a:extLst>
          </p:cNvPr>
          <p:cNvSpPr/>
          <p:nvPr/>
        </p:nvSpPr>
        <p:spPr>
          <a:xfrm>
            <a:off x="5186781" y="4311343"/>
            <a:ext cx="451295" cy="338267"/>
          </a:xfrm>
          <a:prstGeom prst="rightArrow">
            <a:avLst/>
          </a:prstGeom>
          <a:noFill/>
          <a:ln w="12700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451295"/>
                      <a:gd name="csY0" fmla="*/ 84567 h 338267"/>
                      <a:gd name="csX1" fmla="*/ 282162 w 451295"/>
                      <a:gd name="csY1" fmla="*/ 84567 h 338267"/>
                      <a:gd name="csX2" fmla="*/ 282162 w 451295"/>
                      <a:gd name="csY2" fmla="*/ 0 h 338267"/>
                      <a:gd name="csX3" fmla="*/ 451295 w 451295"/>
                      <a:gd name="csY3" fmla="*/ 169134 h 338267"/>
                      <a:gd name="csX4" fmla="*/ 282162 w 451295"/>
                      <a:gd name="csY4" fmla="*/ 338267 h 338267"/>
                      <a:gd name="csX5" fmla="*/ 282162 w 451295"/>
                      <a:gd name="csY5" fmla="*/ 253700 h 338267"/>
                      <a:gd name="csX6" fmla="*/ 0 w 451295"/>
                      <a:gd name="csY6" fmla="*/ 253700 h 338267"/>
                      <a:gd name="csX7" fmla="*/ 0 w 451295"/>
                      <a:gd name="csY7" fmla="*/ 84567 h 338267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</a:cxnLst>
                    <a:rect l="l" t="t" r="r" b="b"/>
                    <a:pathLst>
                      <a:path w="451295" h="338267" extrusionOk="0">
                        <a:moveTo>
                          <a:pt x="0" y="84567"/>
                        </a:moveTo>
                        <a:cubicBezTo>
                          <a:pt x="69973" y="74993"/>
                          <a:pt x="156040" y="87001"/>
                          <a:pt x="282162" y="84567"/>
                        </a:cubicBezTo>
                        <a:cubicBezTo>
                          <a:pt x="273292" y="47458"/>
                          <a:pt x="287504" y="18923"/>
                          <a:pt x="282162" y="0"/>
                        </a:cubicBezTo>
                        <a:cubicBezTo>
                          <a:pt x="345308" y="52269"/>
                          <a:pt x="402677" y="147033"/>
                          <a:pt x="451295" y="169134"/>
                        </a:cubicBezTo>
                        <a:cubicBezTo>
                          <a:pt x="403138" y="257241"/>
                          <a:pt x="311694" y="293360"/>
                          <a:pt x="282162" y="338267"/>
                        </a:cubicBezTo>
                        <a:cubicBezTo>
                          <a:pt x="272036" y="299325"/>
                          <a:pt x="289863" y="278251"/>
                          <a:pt x="282162" y="253700"/>
                        </a:cubicBezTo>
                        <a:cubicBezTo>
                          <a:pt x="187655" y="282837"/>
                          <a:pt x="124878" y="229995"/>
                          <a:pt x="0" y="253700"/>
                        </a:cubicBezTo>
                        <a:cubicBezTo>
                          <a:pt x="-10766" y="190524"/>
                          <a:pt x="12605" y="153466"/>
                          <a:pt x="0" y="845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五角形 49">
            <a:extLst>
              <a:ext uri="{FF2B5EF4-FFF2-40B4-BE49-F238E27FC236}">
                <a16:creationId xmlns:a16="http://schemas.microsoft.com/office/drawing/2014/main" id="{037A6BCB-9F86-7529-B879-D604F08126C8}"/>
              </a:ext>
            </a:extLst>
          </p:cNvPr>
          <p:cNvSpPr/>
          <p:nvPr/>
        </p:nvSpPr>
        <p:spPr>
          <a:xfrm rot="5400000">
            <a:off x="6280968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天満 </a:t>
            </a:r>
            <a:r>
              <a:rPr kumimoji="1" lang="en-US" altLang="ja-JP" sz="1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 dirty="0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8EF977FC-C9EB-2596-9527-F5A7ED5424B1}"/>
              </a:ext>
            </a:extLst>
          </p:cNvPr>
          <p:cNvSpPr/>
          <p:nvPr/>
        </p:nvSpPr>
        <p:spPr>
          <a:xfrm>
            <a:off x="7365397" y="4311343"/>
            <a:ext cx="451295" cy="338267"/>
          </a:xfrm>
          <a:prstGeom prst="rightArrow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五角形 49">
            <a:extLst>
              <a:ext uri="{FF2B5EF4-FFF2-40B4-BE49-F238E27FC236}">
                <a16:creationId xmlns:a16="http://schemas.microsoft.com/office/drawing/2014/main" id="{261202B6-0A1E-EB35-8DFA-888832ECDD22}"/>
              </a:ext>
            </a:extLst>
          </p:cNvPr>
          <p:cNvSpPr/>
          <p:nvPr/>
        </p:nvSpPr>
        <p:spPr>
          <a:xfrm rot="5400000">
            <a:off x="8532609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ja-JP" altLang="en-US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当駅</a:t>
            </a:r>
            <a:r>
              <a:rPr kumimoji="1" lang="ja-JP" altLang="en-US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 </a:t>
            </a:r>
            <a:r>
              <a:rPr kumimoji="1" lang="en-US" altLang="ja-JP" sz="1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 dirty="0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59" name="五角形 49">
            <a:extLst>
              <a:ext uri="{FF2B5EF4-FFF2-40B4-BE49-F238E27FC236}">
                <a16:creationId xmlns:a16="http://schemas.microsoft.com/office/drawing/2014/main" id="{70D9D89F-2760-B106-FB0E-83DA3E0928F8}"/>
              </a:ext>
            </a:extLst>
          </p:cNvPr>
          <p:cNvSpPr/>
          <p:nvPr/>
        </p:nvSpPr>
        <p:spPr>
          <a:xfrm rot="5400000">
            <a:off x="6278983" y="4027388"/>
            <a:ext cx="338267" cy="895347"/>
          </a:xfrm>
          <a:custGeom>
            <a:avLst/>
            <a:gdLst>
              <a:gd name="csX0" fmla="*/ 2 w 2152650"/>
              <a:gd name="csY0" fmla="*/ 720888 h 1887313"/>
              <a:gd name="csX1" fmla="*/ 1076325 w 2152650"/>
              <a:gd name="csY1" fmla="*/ 0 h 1887313"/>
              <a:gd name="csX2" fmla="*/ 2152648 w 2152650"/>
              <a:gd name="csY2" fmla="*/ 720888 h 1887313"/>
              <a:gd name="csX3" fmla="*/ 1741529 w 2152650"/>
              <a:gd name="csY3" fmla="*/ 1887308 h 1887313"/>
              <a:gd name="csX4" fmla="*/ 411121 w 2152650"/>
              <a:gd name="csY4" fmla="*/ 1887308 h 1887313"/>
              <a:gd name="csX5" fmla="*/ 2 w 2152650"/>
              <a:gd name="csY5" fmla="*/ 720888 h 1887313"/>
              <a:gd name="csX0" fmla="*/ 17506 w 1741527"/>
              <a:gd name="csY0" fmla="*/ 701838 h 1887308"/>
              <a:gd name="csX1" fmla="*/ 665204 w 1741527"/>
              <a:gd name="csY1" fmla="*/ 0 h 1887308"/>
              <a:gd name="csX2" fmla="*/ 1741527 w 1741527"/>
              <a:gd name="csY2" fmla="*/ 720888 h 1887308"/>
              <a:gd name="csX3" fmla="*/ 1330408 w 1741527"/>
              <a:gd name="csY3" fmla="*/ 1887308 h 1887308"/>
              <a:gd name="csX4" fmla="*/ 0 w 1741527"/>
              <a:gd name="csY4" fmla="*/ 1887308 h 1887308"/>
              <a:gd name="csX5" fmla="*/ 17506 w 1741527"/>
              <a:gd name="csY5" fmla="*/ 701838 h 1887308"/>
              <a:gd name="csX0" fmla="*/ 0 w 1752596"/>
              <a:gd name="csY0" fmla="*/ 692313 h 1887308"/>
              <a:gd name="csX1" fmla="*/ 676273 w 1752596"/>
              <a:gd name="csY1" fmla="*/ 0 h 1887308"/>
              <a:gd name="csX2" fmla="*/ 1752596 w 1752596"/>
              <a:gd name="csY2" fmla="*/ 720888 h 1887308"/>
              <a:gd name="csX3" fmla="*/ 1341477 w 1752596"/>
              <a:gd name="csY3" fmla="*/ 1887308 h 1887308"/>
              <a:gd name="csX4" fmla="*/ 11069 w 1752596"/>
              <a:gd name="csY4" fmla="*/ 1887308 h 1887308"/>
              <a:gd name="csX5" fmla="*/ 0 w 1752596"/>
              <a:gd name="csY5" fmla="*/ 692313 h 1887308"/>
              <a:gd name="csX0" fmla="*/ 0 w 1343021"/>
              <a:gd name="csY0" fmla="*/ 692313 h 1887308"/>
              <a:gd name="csX1" fmla="*/ 676273 w 1343021"/>
              <a:gd name="csY1" fmla="*/ 0 h 1887308"/>
              <a:gd name="csX2" fmla="*/ 1343021 w 1343021"/>
              <a:gd name="csY2" fmla="*/ 682788 h 1887308"/>
              <a:gd name="csX3" fmla="*/ 1341477 w 1343021"/>
              <a:gd name="csY3" fmla="*/ 1887308 h 1887308"/>
              <a:gd name="csX4" fmla="*/ 11069 w 1343021"/>
              <a:gd name="csY4" fmla="*/ 1887308 h 1887308"/>
              <a:gd name="csX5" fmla="*/ 0 w 1343021"/>
              <a:gd name="csY5" fmla="*/ 692313 h 1887308"/>
              <a:gd name="csX0" fmla="*/ 0 w 1343021"/>
              <a:gd name="csY0" fmla="*/ 692313 h 2487381"/>
              <a:gd name="csX1" fmla="*/ 676273 w 1343021"/>
              <a:gd name="csY1" fmla="*/ 0 h 2487381"/>
              <a:gd name="csX2" fmla="*/ 1343021 w 1343021"/>
              <a:gd name="csY2" fmla="*/ 682788 h 2487381"/>
              <a:gd name="csX3" fmla="*/ 1341477 w 1343021"/>
              <a:gd name="csY3" fmla="*/ 1887308 h 2487381"/>
              <a:gd name="csX4" fmla="*/ 11066 w 1343021"/>
              <a:gd name="csY4" fmla="*/ 2487381 h 2487381"/>
              <a:gd name="csX5" fmla="*/ 0 w 1343021"/>
              <a:gd name="csY5" fmla="*/ 692313 h 2487381"/>
              <a:gd name="csX0" fmla="*/ 0 w 1360537"/>
              <a:gd name="csY0" fmla="*/ 692313 h 2487383"/>
              <a:gd name="csX1" fmla="*/ 676273 w 1360537"/>
              <a:gd name="csY1" fmla="*/ 0 h 2487383"/>
              <a:gd name="csX2" fmla="*/ 1343021 w 1360537"/>
              <a:gd name="csY2" fmla="*/ 682788 h 2487383"/>
              <a:gd name="csX3" fmla="*/ 1360527 w 1360537"/>
              <a:gd name="csY3" fmla="*/ 2487383 h 2487383"/>
              <a:gd name="csX4" fmla="*/ 11066 w 1360537"/>
              <a:gd name="csY4" fmla="*/ 2487381 h 2487383"/>
              <a:gd name="csX5" fmla="*/ 0 w 1360537"/>
              <a:gd name="csY5" fmla="*/ 692313 h 2487383"/>
              <a:gd name="csX0" fmla="*/ 0 w 1370059"/>
              <a:gd name="csY0" fmla="*/ 692313 h 3287483"/>
              <a:gd name="csX1" fmla="*/ 676273 w 1370059"/>
              <a:gd name="csY1" fmla="*/ 0 h 3287483"/>
              <a:gd name="csX2" fmla="*/ 1343021 w 1370059"/>
              <a:gd name="csY2" fmla="*/ 682788 h 3287483"/>
              <a:gd name="csX3" fmla="*/ 1370052 w 1370059"/>
              <a:gd name="csY3" fmla="*/ 3287483 h 3287483"/>
              <a:gd name="csX4" fmla="*/ 11066 w 1370059"/>
              <a:gd name="csY4" fmla="*/ 2487381 h 3287483"/>
              <a:gd name="csX5" fmla="*/ 0 w 1370059"/>
              <a:gd name="csY5" fmla="*/ 692313 h 3287483"/>
              <a:gd name="csX0" fmla="*/ 0 w 1370059"/>
              <a:gd name="csY0" fmla="*/ 692313 h 3297006"/>
              <a:gd name="csX1" fmla="*/ 676273 w 1370059"/>
              <a:gd name="csY1" fmla="*/ 0 h 3297006"/>
              <a:gd name="csX2" fmla="*/ 1343021 w 1370059"/>
              <a:gd name="csY2" fmla="*/ 682788 h 3297006"/>
              <a:gd name="csX3" fmla="*/ 1370052 w 1370059"/>
              <a:gd name="csY3" fmla="*/ 3287483 h 3297006"/>
              <a:gd name="csX4" fmla="*/ 20591 w 1370059"/>
              <a:gd name="csY4" fmla="*/ 3297006 h 3297006"/>
              <a:gd name="csX5" fmla="*/ 0 w 1370059"/>
              <a:gd name="csY5" fmla="*/ 692313 h 3297006"/>
              <a:gd name="csX0" fmla="*/ 0 w 1370059"/>
              <a:gd name="csY0" fmla="*/ 432296 h 3036989"/>
              <a:gd name="csX1" fmla="*/ 663415 w 1370059"/>
              <a:gd name="csY1" fmla="*/ 0 h 3036989"/>
              <a:gd name="csX2" fmla="*/ 1343021 w 1370059"/>
              <a:gd name="csY2" fmla="*/ 422771 h 3036989"/>
              <a:gd name="csX3" fmla="*/ 1370052 w 1370059"/>
              <a:gd name="csY3" fmla="*/ 3027466 h 3036989"/>
              <a:gd name="csX4" fmla="*/ 20591 w 1370059"/>
              <a:gd name="csY4" fmla="*/ 3036989 h 3036989"/>
              <a:gd name="csX5" fmla="*/ 0 w 1370059"/>
              <a:gd name="csY5" fmla="*/ 432296 h 30369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370059" h="3036989">
                <a:moveTo>
                  <a:pt x="0" y="432296"/>
                </a:moveTo>
                <a:lnTo>
                  <a:pt x="663415" y="0"/>
                </a:lnTo>
                <a:lnTo>
                  <a:pt x="1343021" y="422771"/>
                </a:lnTo>
                <a:cubicBezTo>
                  <a:pt x="1342506" y="824278"/>
                  <a:pt x="1370567" y="2625959"/>
                  <a:pt x="1370052" y="3027466"/>
                </a:cubicBezTo>
                <a:lnTo>
                  <a:pt x="20591" y="3036989"/>
                </a:lnTo>
                <a:cubicBezTo>
                  <a:pt x="16902" y="2438633"/>
                  <a:pt x="3689" y="1030652"/>
                  <a:pt x="0" y="43229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天満 </a:t>
            </a:r>
            <a:r>
              <a:rPr kumimoji="1" lang="en-US" altLang="ja-JP" sz="100" dirty="0">
                <a:solidFill>
                  <a:schemeClr val="tx1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.</a:t>
            </a:r>
            <a:endParaRPr kumimoji="1" lang="ja-JP" altLang="en-US" dirty="0">
              <a:solidFill>
                <a:schemeClr val="tx1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61" name="矢印: 右 60">
            <a:extLst>
              <a:ext uri="{FF2B5EF4-FFF2-40B4-BE49-F238E27FC236}">
                <a16:creationId xmlns:a16="http://schemas.microsoft.com/office/drawing/2014/main" id="{614B1672-B3CE-B993-5B75-36C88B508B48}"/>
              </a:ext>
            </a:extLst>
          </p:cNvPr>
          <p:cNvSpPr/>
          <p:nvPr/>
        </p:nvSpPr>
        <p:spPr>
          <a:xfrm>
            <a:off x="7363412" y="4305928"/>
            <a:ext cx="451295" cy="338267"/>
          </a:xfrm>
          <a:prstGeom prst="rightArrow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FBCD9E4-5F98-36CB-6C73-830580403CA7}"/>
              </a:ext>
            </a:extLst>
          </p:cNvPr>
          <p:cNvSpPr txBox="1"/>
          <p:nvPr/>
        </p:nvSpPr>
        <p:spPr>
          <a:xfrm>
            <a:off x="4613762" y="2872798"/>
            <a:ext cx="1977417" cy="369332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kumimoji="1" lang="en-US" altLang="ja-JP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Train Approaching</a:t>
            </a:r>
            <a:endParaRPr kumimoji="1" lang="ja-JP" altLang="en-US" dirty="0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81FD94AC-8C49-95F4-ED0F-500D5DE3B966}"/>
              </a:ext>
            </a:extLst>
          </p:cNvPr>
          <p:cNvSpPr txBox="1"/>
          <p:nvPr/>
        </p:nvSpPr>
        <p:spPr>
          <a:xfrm>
            <a:off x="4610292" y="2908598"/>
            <a:ext cx="1992067" cy="276999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0" rIns="36000" bIns="0" rtlCol="0">
            <a:spAutoFit/>
          </a:bodyPr>
          <a:lstStyle/>
          <a:p>
            <a:pPr algn="ctr"/>
            <a:r>
              <a:rPr lang="ja-JP" altLang="en-US" dirty="0">
                <a:latin typeface="DotGothic16" panose="02020900000000000000" pitchFamily="18" charset="-128"/>
                <a:ea typeface="DotGothic16" panose="02020900000000000000" pitchFamily="18" charset="-128"/>
              </a:rPr>
              <a:t>電車がまいります</a:t>
            </a:r>
            <a:endParaRPr kumimoji="1" lang="ja-JP" altLang="en-US" dirty="0"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14FA56C-3A38-BA45-4F04-7FF17AC64BE6}"/>
              </a:ext>
            </a:extLst>
          </p:cNvPr>
          <p:cNvSpPr/>
          <p:nvPr/>
        </p:nvSpPr>
        <p:spPr>
          <a:xfrm>
            <a:off x="1276349" y="7094935"/>
            <a:ext cx="10601226" cy="6249002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上 4">
            <a:extLst>
              <a:ext uri="{FF2B5EF4-FFF2-40B4-BE49-F238E27FC236}">
                <a16:creationId xmlns:a16="http://schemas.microsoft.com/office/drawing/2014/main" id="{3CE7BC2B-9161-FF1C-C72E-0D5F63F76E18}"/>
              </a:ext>
            </a:extLst>
          </p:cNvPr>
          <p:cNvSpPr/>
          <p:nvPr/>
        </p:nvSpPr>
        <p:spPr>
          <a:xfrm>
            <a:off x="5691187" y="8136569"/>
            <a:ext cx="809625" cy="4963277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矢印: 上 6">
            <a:extLst>
              <a:ext uri="{FF2B5EF4-FFF2-40B4-BE49-F238E27FC236}">
                <a16:creationId xmlns:a16="http://schemas.microsoft.com/office/drawing/2014/main" id="{C59DA3CF-CE14-135B-5B02-E7F518435E6B}"/>
              </a:ext>
            </a:extLst>
          </p:cNvPr>
          <p:cNvSpPr/>
          <p:nvPr/>
        </p:nvSpPr>
        <p:spPr>
          <a:xfrm rot="5400000">
            <a:off x="8155083" y="9307537"/>
            <a:ext cx="809625" cy="5265933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上 7">
            <a:extLst>
              <a:ext uri="{FF2B5EF4-FFF2-40B4-BE49-F238E27FC236}">
                <a16:creationId xmlns:a16="http://schemas.microsoft.com/office/drawing/2014/main" id="{9E585F5B-5D22-CBF6-48DD-7A00660C9A7F}"/>
              </a:ext>
            </a:extLst>
          </p:cNvPr>
          <p:cNvSpPr/>
          <p:nvPr/>
        </p:nvSpPr>
        <p:spPr>
          <a:xfrm rot="16200000">
            <a:off x="4097202" y="9255908"/>
            <a:ext cx="809625" cy="5369190"/>
          </a:xfrm>
          <a:prstGeom prst="upArrow">
            <a:avLst>
              <a:gd name="adj1" fmla="val 50000"/>
              <a:gd name="adj2" fmla="val 576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D55EBB-9EB0-7C15-6C23-A2D8B4A5BB06}"/>
              </a:ext>
            </a:extLst>
          </p:cNvPr>
          <p:cNvSpPr txBox="1"/>
          <p:nvPr/>
        </p:nvSpPr>
        <p:spPr>
          <a:xfrm>
            <a:off x="4976814" y="7205758"/>
            <a:ext cx="223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みらい</a:t>
            </a:r>
          </a:p>
        </p:txBody>
      </p:sp>
      <p:sp>
        <p:nvSpPr>
          <p:cNvPr id="12" name="楕円 16">
            <a:extLst>
              <a:ext uri="{FF2B5EF4-FFF2-40B4-BE49-F238E27FC236}">
                <a16:creationId xmlns:a16="http://schemas.microsoft.com/office/drawing/2014/main" id="{310E757E-1688-9E1B-A99A-F35619D96984}"/>
              </a:ext>
            </a:extLst>
          </p:cNvPr>
          <p:cNvSpPr/>
          <p:nvPr/>
        </p:nvSpPr>
        <p:spPr>
          <a:xfrm rot="10800000">
            <a:off x="5346925" y="10091476"/>
            <a:ext cx="1581622" cy="1540104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6">
            <a:extLst>
              <a:ext uri="{FF2B5EF4-FFF2-40B4-BE49-F238E27FC236}">
                <a16:creationId xmlns:a16="http://schemas.microsoft.com/office/drawing/2014/main" id="{888172DD-5703-CF8B-7348-853F4034F5DB}"/>
              </a:ext>
            </a:extLst>
          </p:cNvPr>
          <p:cNvSpPr/>
          <p:nvPr/>
        </p:nvSpPr>
        <p:spPr>
          <a:xfrm rot="10800000">
            <a:off x="5382298" y="10125920"/>
            <a:ext cx="1510876" cy="1471216"/>
          </a:xfrm>
          <a:custGeom>
            <a:avLst/>
            <a:gdLst>
              <a:gd name="csX0" fmla="*/ 0 w 3232650"/>
              <a:gd name="csY0" fmla="*/ 1616325 h 3232650"/>
              <a:gd name="csX1" fmla="*/ 1616325 w 3232650"/>
              <a:gd name="csY1" fmla="*/ 0 h 3232650"/>
              <a:gd name="csX2" fmla="*/ 3232650 w 3232650"/>
              <a:gd name="csY2" fmla="*/ 1616325 h 3232650"/>
              <a:gd name="csX3" fmla="*/ 1616325 w 3232650"/>
              <a:gd name="csY3" fmla="*/ 3232650 h 3232650"/>
              <a:gd name="csX4" fmla="*/ 0 w 3232650"/>
              <a:gd name="csY4" fmla="*/ 1616325 h 3232650"/>
              <a:gd name="csX0" fmla="*/ 0 w 3323710"/>
              <a:gd name="csY0" fmla="*/ 2239610 h 3264949"/>
              <a:gd name="csX1" fmla="*/ 1707385 w 3323710"/>
              <a:gd name="csY1" fmla="*/ 8627 h 3264949"/>
              <a:gd name="csX2" fmla="*/ 3323710 w 3323710"/>
              <a:gd name="csY2" fmla="*/ 1624952 h 3264949"/>
              <a:gd name="csX3" fmla="*/ 1707385 w 3323710"/>
              <a:gd name="csY3" fmla="*/ 3241277 h 3264949"/>
              <a:gd name="csX4" fmla="*/ 0 w 3323710"/>
              <a:gd name="csY4" fmla="*/ 2239610 h 3264949"/>
              <a:gd name="csX0" fmla="*/ 0 w 3316122"/>
              <a:gd name="csY0" fmla="*/ 2231609 h 3249370"/>
              <a:gd name="csX1" fmla="*/ 1707385 w 3316122"/>
              <a:gd name="csY1" fmla="*/ 626 h 3249370"/>
              <a:gd name="csX2" fmla="*/ 3316122 w 3316122"/>
              <a:gd name="csY2" fmla="*/ 2436497 h 3249370"/>
              <a:gd name="csX3" fmla="*/ 1707385 w 3316122"/>
              <a:gd name="csY3" fmla="*/ 3233276 h 3249370"/>
              <a:gd name="csX4" fmla="*/ 0 w 3316122"/>
              <a:gd name="csY4" fmla="*/ 2231609 h 3249370"/>
              <a:gd name="csX0" fmla="*/ 0 w 3316122"/>
              <a:gd name="csY0" fmla="*/ 2231180 h 3236792"/>
              <a:gd name="csX1" fmla="*/ 1707385 w 3316122"/>
              <a:gd name="csY1" fmla="*/ 197 h 3236792"/>
              <a:gd name="csX2" fmla="*/ 3316122 w 3316122"/>
              <a:gd name="csY2" fmla="*/ 2345007 h 3236792"/>
              <a:gd name="csX3" fmla="*/ 1707385 w 3316122"/>
              <a:gd name="csY3" fmla="*/ 3232847 h 3236792"/>
              <a:gd name="csX4" fmla="*/ 0 w 3316122"/>
              <a:gd name="csY4" fmla="*/ 2231180 h 3236792"/>
              <a:gd name="csX0" fmla="*/ 0 w 3319916"/>
              <a:gd name="csY0" fmla="*/ 2230992 h 3232768"/>
              <a:gd name="csX1" fmla="*/ 1707385 w 3319916"/>
              <a:gd name="csY1" fmla="*/ 9 h 3232768"/>
              <a:gd name="csX2" fmla="*/ 3319916 w 3319916"/>
              <a:gd name="csY2" fmla="*/ 2253758 h 3232768"/>
              <a:gd name="csX3" fmla="*/ 1707385 w 3319916"/>
              <a:gd name="csY3" fmla="*/ 3232659 h 3232768"/>
              <a:gd name="csX4" fmla="*/ 0 w 3319916"/>
              <a:gd name="csY4" fmla="*/ 2230992 h 32327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19916" h="3232768">
                <a:moveTo>
                  <a:pt x="0" y="2230992"/>
                </a:moveTo>
                <a:cubicBezTo>
                  <a:pt x="0" y="1338320"/>
                  <a:pt x="1154066" y="-3785"/>
                  <a:pt x="1707385" y="9"/>
                </a:cubicBezTo>
                <a:cubicBezTo>
                  <a:pt x="2260704" y="3803"/>
                  <a:pt x="3319916" y="1361086"/>
                  <a:pt x="3319916" y="2253758"/>
                </a:cubicBezTo>
                <a:cubicBezTo>
                  <a:pt x="3319916" y="3146430"/>
                  <a:pt x="2260704" y="3236453"/>
                  <a:pt x="1707385" y="3232659"/>
                </a:cubicBezTo>
                <a:cubicBezTo>
                  <a:pt x="1154066" y="3228865"/>
                  <a:pt x="0" y="3123664"/>
                  <a:pt x="0" y="2230992"/>
                </a:cubicBezTo>
                <a:close/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F1D691-7BC4-FA78-3622-C1564CCF9237}"/>
              </a:ext>
            </a:extLst>
          </p:cNvPr>
          <p:cNvSpPr txBox="1"/>
          <p:nvPr/>
        </p:nvSpPr>
        <p:spPr>
          <a:xfrm>
            <a:off x="5421699" y="10081680"/>
            <a:ext cx="13865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国道</a:t>
            </a:r>
            <a:endParaRPr kumimoji="1" lang="en-US" altLang="ja-JP" sz="2400" b="1" dirty="0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3710</a:t>
            </a:r>
          </a:p>
          <a:p>
            <a:pPr algn="ctr"/>
            <a:r>
              <a:rPr lang="en-US" altLang="ja-JP" b="1" dirty="0">
                <a:solidFill>
                  <a:schemeClr val="bg1"/>
                </a:solidFill>
                <a:latin typeface="Kosugi Maru" pitchFamily="2" charset="-128"/>
                <a:ea typeface="Kosugi Maru" pitchFamily="2" charset="-128"/>
              </a:rPr>
              <a:t>ROUTE</a:t>
            </a:r>
            <a:endParaRPr kumimoji="1" lang="ja-JP" altLang="en-US" b="1" dirty="0">
              <a:solidFill>
                <a:schemeClr val="bg1"/>
              </a:solidFill>
              <a:latin typeface="Kosugi Maru" pitchFamily="2" charset="-128"/>
              <a:ea typeface="Kosugi Maru" pitchFamily="2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B3B435-7066-5DEB-2E22-82DBAC480E04}"/>
              </a:ext>
            </a:extLst>
          </p:cNvPr>
          <p:cNvSpPr/>
          <p:nvPr/>
        </p:nvSpPr>
        <p:spPr>
          <a:xfrm>
            <a:off x="190500" y="6885385"/>
            <a:ext cx="542925" cy="68580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705A990-D2E0-E85D-2DC5-613BC2E443A4}"/>
              </a:ext>
            </a:extLst>
          </p:cNvPr>
          <p:cNvSpPr/>
          <p:nvPr/>
        </p:nvSpPr>
        <p:spPr>
          <a:xfrm>
            <a:off x="733423" y="7869869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B19602D-41F9-CE1F-DFFD-4C81282A24AD}"/>
              </a:ext>
            </a:extLst>
          </p:cNvPr>
          <p:cNvSpPr/>
          <p:nvPr/>
        </p:nvSpPr>
        <p:spPr>
          <a:xfrm>
            <a:off x="733425" y="12078616"/>
            <a:ext cx="542925" cy="2667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1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 useBgFill="1"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7D0A8CDF-F875-E55D-8866-4B30D143476C}"/>
              </a:ext>
            </a:extLst>
          </p:cNvPr>
          <p:cNvSpPr/>
          <p:nvPr/>
        </p:nvSpPr>
        <p:spPr>
          <a:xfrm>
            <a:off x="-4904" y="6885384"/>
            <a:ext cx="12196904" cy="6858001"/>
          </a:xfrm>
          <a:custGeom>
            <a:avLst/>
            <a:gdLst>
              <a:gd name="csX0" fmla="*/ 738331 w 12196904"/>
              <a:gd name="csY0" fmla="*/ 1251185 h 6858001"/>
              <a:gd name="csX1" fmla="*/ 1281254 w 12196904"/>
              <a:gd name="csY1" fmla="*/ 1251185 h 6858001"/>
              <a:gd name="csX2" fmla="*/ 1281254 w 12196904"/>
              <a:gd name="csY2" fmla="*/ 5193232 h 6858001"/>
              <a:gd name="csX3" fmla="*/ 738331 w 12196904"/>
              <a:gd name="csY3" fmla="*/ 5193232 h 6858001"/>
              <a:gd name="csX4" fmla="*/ 11882480 w 12196904"/>
              <a:gd name="csY4" fmla="*/ 209551 h 6858001"/>
              <a:gd name="csX5" fmla="*/ 12196904 w 12196904"/>
              <a:gd name="csY5" fmla="*/ 209551 h 6858001"/>
              <a:gd name="csX6" fmla="*/ 12196904 w 12196904"/>
              <a:gd name="csY6" fmla="*/ 6858001 h 6858001"/>
              <a:gd name="csX7" fmla="*/ 738331 w 12196904"/>
              <a:gd name="csY7" fmla="*/ 6858001 h 6858001"/>
              <a:gd name="csX8" fmla="*/ 738331 w 12196904"/>
              <a:gd name="csY8" fmla="*/ 5459932 h 6858001"/>
              <a:gd name="csX9" fmla="*/ 1281254 w 12196904"/>
              <a:gd name="csY9" fmla="*/ 5459932 h 6858001"/>
              <a:gd name="csX10" fmla="*/ 1281254 w 12196904"/>
              <a:gd name="csY10" fmla="*/ 6458553 h 6858001"/>
              <a:gd name="csX11" fmla="*/ 11882480 w 12196904"/>
              <a:gd name="csY11" fmla="*/ 6458553 h 6858001"/>
              <a:gd name="csX12" fmla="*/ 0 w 12196904"/>
              <a:gd name="csY12" fmla="*/ 1 h 6858001"/>
              <a:gd name="csX13" fmla="*/ 195406 w 12196904"/>
              <a:gd name="csY13" fmla="*/ 1 h 6858001"/>
              <a:gd name="csX14" fmla="*/ 195406 w 12196904"/>
              <a:gd name="csY14" fmla="*/ 6858001 h 6858001"/>
              <a:gd name="csX15" fmla="*/ 0 w 12196904"/>
              <a:gd name="csY15" fmla="*/ 6858001 h 6858001"/>
              <a:gd name="csX16" fmla="*/ 738188 w 12196904"/>
              <a:gd name="csY16" fmla="*/ 0 h 6858001"/>
              <a:gd name="csX17" fmla="*/ 1281113 w 12196904"/>
              <a:gd name="csY17" fmla="*/ 0 h 6858001"/>
              <a:gd name="csX18" fmla="*/ 1281113 w 12196904"/>
              <a:gd name="csY18" fmla="*/ 209551 h 6858001"/>
              <a:gd name="csX19" fmla="*/ 1281254 w 12196904"/>
              <a:gd name="csY19" fmla="*/ 209551 h 6858001"/>
              <a:gd name="csX20" fmla="*/ 1281254 w 12196904"/>
              <a:gd name="csY20" fmla="*/ 984485 h 6858001"/>
              <a:gd name="csX21" fmla="*/ 738331 w 12196904"/>
              <a:gd name="csY21" fmla="*/ 984485 h 6858001"/>
              <a:gd name="csX22" fmla="*/ 738331 w 12196904"/>
              <a:gd name="csY22" fmla="*/ 211931 h 6858001"/>
              <a:gd name="csX23" fmla="*/ 738188 w 12196904"/>
              <a:gd name="csY23" fmla="*/ 211931 h 68580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</a:cxnLst>
            <a:rect l="l" t="t" r="r" b="b"/>
            <a:pathLst>
              <a:path w="12196904" h="6858001">
                <a:moveTo>
                  <a:pt x="738331" y="1251185"/>
                </a:moveTo>
                <a:lnTo>
                  <a:pt x="1281254" y="1251185"/>
                </a:lnTo>
                <a:lnTo>
                  <a:pt x="1281254" y="5193232"/>
                </a:lnTo>
                <a:lnTo>
                  <a:pt x="738331" y="5193232"/>
                </a:lnTo>
                <a:close/>
                <a:moveTo>
                  <a:pt x="11882480" y="209551"/>
                </a:moveTo>
                <a:lnTo>
                  <a:pt x="12196904" y="209551"/>
                </a:lnTo>
                <a:lnTo>
                  <a:pt x="12196904" y="6858001"/>
                </a:lnTo>
                <a:lnTo>
                  <a:pt x="738331" y="6858001"/>
                </a:lnTo>
                <a:lnTo>
                  <a:pt x="738331" y="5459932"/>
                </a:lnTo>
                <a:lnTo>
                  <a:pt x="1281254" y="5459932"/>
                </a:lnTo>
                <a:lnTo>
                  <a:pt x="1281254" y="6458553"/>
                </a:lnTo>
                <a:lnTo>
                  <a:pt x="11882480" y="6458553"/>
                </a:lnTo>
                <a:close/>
                <a:moveTo>
                  <a:pt x="0" y="1"/>
                </a:moveTo>
                <a:lnTo>
                  <a:pt x="195406" y="1"/>
                </a:lnTo>
                <a:lnTo>
                  <a:pt x="195406" y="6858001"/>
                </a:lnTo>
                <a:lnTo>
                  <a:pt x="0" y="6858001"/>
                </a:lnTo>
                <a:close/>
                <a:moveTo>
                  <a:pt x="738188" y="0"/>
                </a:moveTo>
                <a:lnTo>
                  <a:pt x="1281113" y="0"/>
                </a:lnTo>
                <a:lnTo>
                  <a:pt x="1281113" y="209551"/>
                </a:lnTo>
                <a:lnTo>
                  <a:pt x="1281254" y="209551"/>
                </a:lnTo>
                <a:lnTo>
                  <a:pt x="1281254" y="984485"/>
                </a:lnTo>
                <a:lnTo>
                  <a:pt x="738331" y="984485"/>
                </a:lnTo>
                <a:lnTo>
                  <a:pt x="738331" y="211931"/>
                </a:lnTo>
                <a:lnTo>
                  <a:pt x="738188" y="2119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887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800"/>
                            </p:stCondLst>
                            <p:childTnLst>
                              <p:par>
                                <p:cTn id="44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00"/>
                            </p:stCondLst>
                            <p:childTnLst>
                              <p:par>
                                <p:cTn id="47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00"/>
                            </p:stCondLst>
                            <p:childTnLst>
                              <p:par>
                                <p:cTn id="50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00"/>
                            </p:stCondLst>
                            <p:childTnLst>
                              <p:par>
                                <p:cTn id="53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800"/>
                            </p:stCondLst>
                            <p:childTnLst>
                              <p:par>
                                <p:cTn id="56" presetID="1" presetClass="entr" presetSubtype="0" fill="hold" grpId="6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00"/>
                            </p:stCondLst>
                            <p:childTnLst>
                              <p:par>
                                <p:cTn id="59" presetID="1" presetClass="exit" presetSubtype="0" fill="hold" grpId="7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8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59" grpId="3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4" grpId="0" animBg="1"/>
      <p:bldP spid="64" grpId="1" animBg="1"/>
      <p:bldP spid="77" grpId="0" animBg="1"/>
      <p:bldP spid="77" grpId="1" animBg="1"/>
      <p:bldP spid="77" grpId="2" animBg="1"/>
      <p:bldP spid="77" grpId="3" animBg="1"/>
      <p:bldP spid="77" grpId="4" animBg="1"/>
      <p:bldP spid="77" grpId="5" animBg="1"/>
      <p:bldP spid="77" grpId="6" animBg="1"/>
      <p:bldP spid="77" grpId="7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E5255-0CDF-4BFB-8BE4-704D2A176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BF3F56F-F236-C030-8AA1-67F67AA7ED5E}"/>
              </a:ext>
            </a:extLst>
          </p:cNvPr>
          <p:cNvSpPr/>
          <p:nvPr/>
        </p:nvSpPr>
        <p:spPr>
          <a:xfrm>
            <a:off x="1976456" y="2025651"/>
            <a:ext cx="8243887" cy="2806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56B2E41D-3BE9-DEB7-67CB-098A005566A3}"/>
              </a:ext>
            </a:extLst>
          </p:cNvPr>
          <p:cNvSpPr/>
          <p:nvPr/>
        </p:nvSpPr>
        <p:spPr>
          <a:xfrm>
            <a:off x="3178194" y="2850649"/>
            <a:ext cx="6889750" cy="182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ja-JP" altLang="en-US" spc="-3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1440BD-976C-0E5D-5546-119B306735C8}"/>
              </a:ext>
            </a:extLst>
          </p:cNvPr>
          <p:cNvSpPr txBox="1"/>
          <p:nvPr/>
        </p:nvSpPr>
        <p:spPr>
          <a:xfrm>
            <a:off x="5456617" y="2795259"/>
            <a:ext cx="1068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10</a:t>
            </a:r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53</a:t>
            </a:r>
            <a:endParaRPr kumimoji="1" lang="en-US" altLang="ja-JP" sz="24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04</a:t>
            </a:r>
            <a:endParaRPr lang="en-US" altLang="ja-JP" sz="12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13</a:t>
            </a:r>
          </a:p>
          <a:p>
            <a:pPr algn="dist"/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11</a:t>
            </a:r>
            <a:r>
              <a:rPr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：</a:t>
            </a:r>
            <a:r>
              <a:rPr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21</a:t>
            </a:r>
            <a:endParaRPr lang="en-US" altLang="ja-JP" sz="12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424F0A0-4E3F-1604-9CE3-7D2E59E29CFA}"/>
              </a:ext>
            </a:extLst>
          </p:cNvPr>
          <p:cNvSpPr txBox="1"/>
          <p:nvPr/>
        </p:nvSpPr>
        <p:spPr>
          <a:xfrm>
            <a:off x="3138622" y="2795259"/>
            <a:ext cx="1475140" cy="1569660"/>
          </a:xfrm>
          <a:prstGeom prst="rect">
            <a:avLst/>
          </a:prstGeom>
          <a:noFill/>
        </p:spPr>
        <p:txBody>
          <a:bodyPr vert="horz" wrap="square" numCol="1">
            <a:noAutofit/>
          </a:bodyPr>
          <a:lstStyle/>
          <a:p>
            <a:pPr algn="ctr"/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関空</a:t>
            </a:r>
            <a:r>
              <a:rPr kumimoji="1" lang="en-US" altLang="ja-JP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/</a:t>
            </a:r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紀州路快速</a:t>
            </a:r>
          </a:p>
          <a:p>
            <a:pPr algn="ctr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</a:p>
          <a:p>
            <a:pPr algn="dist"/>
            <a:r>
              <a:rPr kumimoji="1" lang="ja-JP" altLang="en-US" sz="2400" kern="0" spc="-100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大和路快速</a:t>
            </a:r>
            <a:endParaRPr kumimoji="1" lang="en-US" altLang="ja-JP" sz="2400" kern="0" spc="-1000" dirty="0">
              <a:solidFill>
                <a:schemeClr val="accent2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ctr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普　　　通</a:t>
            </a:r>
            <a:endParaRPr lang="ja-JP" altLang="en-US" sz="2400" kern="0" spc="-1000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64AB295-47FB-621B-8092-34818F097FDA}"/>
              </a:ext>
            </a:extLst>
          </p:cNvPr>
          <p:cNvSpPr txBox="1"/>
          <p:nvPr/>
        </p:nvSpPr>
        <p:spPr>
          <a:xfrm>
            <a:off x="6486139" y="2805265"/>
            <a:ext cx="2054590" cy="15596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関西空港・和歌山</a:t>
            </a:r>
          </a:p>
          <a:p>
            <a:pPr algn="dist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lang="ja-JP" altLang="en-US" sz="12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</a:p>
          <a:p>
            <a:pPr algn="ctr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奈　　　良</a:t>
            </a:r>
            <a:endParaRPr lang="en-US" altLang="ja-JP" sz="24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西九条・新今宮</a:t>
            </a:r>
            <a:r>
              <a:rPr lang="ja-JP" altLang="en-US" sz="12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方面</a:t>
            </a:r>
            <a:endParaRPr lang="en-US" altLang="ja-JP" sz="1200" kern="0" spc="-1000" dirty="0">
              <a:solidFill>
                <a:schemeClr val="accent6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6DA4E8-4424-CA7B-1AEC-2FB6C0AFA6FA}"/>
              </a:ext>
            </a:extLst>
          </p:cNvPr>
          <p:cNvSpPr txBox="1"/>
          <p:nvPr/>
        </p:nvSpPr>
        <p:spPr>
          <a:xfrm>
            <a:off x="4564875" y="2791335"/>
            <a:ext cx="953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kumimoji="1"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kumimoji="1"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kumimoji="1"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△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  <a:p>
            <a:pPr algn="dist"/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〇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1</a:t>
            </a:r>
            <a:r>
              <a:rPr lang="ja-JP" altLang="en-US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～</a:t>
            </a:r>
            <a:r>
              <a:rPr lang="en-US" altLang="ja-JP" sz="2400" kern="0" spc="-100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8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7F293EB-B578-6CEC-39A9-B16026871534}"/>
              </a:ext>
            </a:extLst>
          </p:cNvPr>
          <p:cNvSpPr txBox="1"/>
          <p:nvPr/>
        </p:nvSpPr>
        <p:spPr>
          <a:xfrm>
            <a:off x="8540729" y="2806473"/>
            <a:ext cx="1447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2400" kern="0" spc="-1000" dirty="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遅れ約２分</a:t>
            </a:r>
            <a:endParaRPr kumimoji="1" lang="en-US" altLang="ja-JP" sz="2400" kern="0" spc="-1000" dirty="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ja-JP" altLang="en-US" sz="2400" kern="0" spc="-1000" dirty="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遅れ約５分</a:t>
            </a:r>
            <a:endParaRPr lang="en-US" altLang="ja-JP" sz="2400" kern="0" spc="-1000" dirty="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endParaRPr kumimoji="1" lang="en-US" altLang="ja-JP" sz="2400" kern="0" spc="-1000" dirty="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dist"/>
            <a:r>
              <a:rPr lang="ja-JP" altLang="en-US" sz="2400" kern="0" spc="-1000" dirty="0">
                <a:solidFill>
                  <a:srgbClr val="FF0000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遅れ約７分</a:t>
            </a:r>
            <a:endParaRPr kumimoji="1" lang="en-US" altLang="ja-JP" sz="2400" kern="0" spc="-1000" dirty="0">
              <a:solidFill>
                <a:srgbClr val="FF0000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A48DF5E-EA35-B2AB-AE28-875B1041BEC5}"/>
              </a:ext>
            </a:extLst>
          </p:cNvPr>
          <p:cNvSpPr txBox="1"/>
          <p:nvPr/>
        </p:nvSpPr>
        <p:spPr>
          <a:xfrm>
            <a:off x="9976297" y="4251898"/>
            <a:ext cx="22036802" cy="461665"/>
          </a:xfrm>
          <a:prstGeom prst="rect">
            <a:avLst/>
          </a:prstGeom>
          <a:noFill/>
        </p:spPr>
        <p:txBody>
          <a:bodyPr vert="horz" wrap="none" numCol="1">
            <a:spAutoFit/>
          </a:bodyPr>
          <a:lstStyle/>
          <a:p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関西空港行きの停車駅は、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福島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西九条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弁天町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大正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新今宮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天王寺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堺市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三国ヶ丘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鳳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和泉府中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東岸和田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熊取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日根野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・</a:t>
            </a:r>
            <a:r>
              <a:rPr lang="ja-JP" altLang="en-US" sz="2400" kern="0" dirty="0">
                <a:solidFill>
                  <a:schemeClr val="accent2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りんくうタウン</a:t>
            </a:r>
            <a:r>
              <a:rPr lang="ja-JP" altLang="en-US" sz="2400" kern="0" dirty="0">
                <a:solidFill>
                  <a:schemeClr val="accent6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です。</a:t>
            </a:r>
          </a:p>
        </p:txBody>
      </p:sp>
      <p:sp useBgFill="1"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2D5FFC72-967E-4D40-AC5C-145724A0B2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sX0" fmla="*/ 1978856 w 12192000"/>
              <a:gd name="csY0" fmla="*/ 2025650 h 6858000"/>
              <a:gd name="csX1" fmla="*/ 1978856 w 12192000"/>
              <a:gd name="csY1" fmla="*/ 4832350 h 6858000"/>
              <a:gd name="csX2" fmla="*/ 10222743 w 12192000"/>
              <a:gd name="csY2" fmla="*/ 4832350 h 6858000"/>
              <a:gd name="csX3" fmla="*/ 10222743 w 12192000"/>
              <a:gd name="csY3" fmla="*/ 2025650 h 6858000"/>
              <a:gd name="csX4" fmla="*/ 0 w 12192000"/>
              <a:gd name="csY4" fmla="*/ 0 h 6858000"/>
              <a:gd name="csX5" fmla="*/ 12192000 w 12192000"/>
              <a:gd name="csY5" fmla="*/ 0 h 6858000"/>
              <a:gd name="csX6" fmla="*/ 12192000 w 12192000"/>
              <a:gd name="csY6" fmla="*/ 6858000 h 6858000"/>
              <a:gd name="csX7" fmla="*/ 0 w 12192000"/>
              <a:gd name="csY7" fmla="*/ 6858000 h 685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92000" h="6858000">
                <a:moveTo>
                  <a:pt x="1978856" y="2025650"/>
                </a:moveTo>
                <a:lnTo>
                  <a:pt x="1978856" y="4832350"/>
                </a:lnTo>
                <a:lnTo>
                  <a:pt x="10222743" y="4832350"/>
                </a:lnTo>
                <a:lnTo>
                  <a:pt x="10222743" y="2025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EB9AEC32-BB30-C95D-D371-E292D4A5CA64}"/>
              </a:ext>
            </a:extLst>
          </p:cNvPr>
          <p:cNvSpPr/>
          <p:nvPr/>
        </p:nvSpPr>
        <p:spPr>
          <a:xfrm>
            <a:off x="1977866" y="2025650"/>
            <a:ext cx="8243887" cy="2806700"/>
          </a:xfrm>
          <a:custGeom>
            <a:avLst/>
            <a:gdLst>
              <a:gd name="csX0" fmla="*/ 1201738 w 8243887"/>
              <a:gd name="csY0" fmla="*/ 824998 h 2806700"/>
              <a:gd name="csX1" fmla="*/ 1201738 w 8243887"/>
              <a:gd name="csY1" fmla="*/ 2651918 h 2806700"/>
              <a:gd name="csX2" fmla="*/ 8091488 w 8243887"/>
              <a:gd name="csY2" fmla="*/ 2651918 h 2806700"/>
              <a:gd name="csX3" fmla="*/ 8091488 w 8243887"/>
              <a:gd name="csY3" fmla="*/ 824998 h 2806700"/>
              <a:gd name="csX4" fmla="*/ 0 w 8243887"/>
              <a:gd name="csY4" fmla="*/ 0 h 2806700"/>
              <a:gd name="csX5" fmla="*/ 8243887 w 8243887"/>
              <a:gd name="csY5" fmla="*/ 0 h 2806700"/>
              <a:gd name="csX6" fmla="*/ 8243887 w 8243887"/>
              <a:gd name="csY6" fmla="*/ 2806700 h 2806700"/>
              <a:gd name="csX7" fmla="*/ 0 w 8243887"/>
              <a:gd name="csY7" fmla="*/ 2806700 h 28067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8243887" h="2806700">
                <a:moveTo>
                  <a:pt x="1201738" y="824998"/>
                </a:moveTo>
                <a:lnTo>
                  <a:pt x="1201738" y="2651918"/>
                </a:lnTo>
                <a:lnTo>
                  <a:pt x="8091488" y="2651918"/>
                </a:lnTo>
                <a:lnTo>
                  <a:pt x="8091488" y="824998"/>
                </a:lnTo>
                <a:close/>
                <a:moveTo>
                  <a:pt x="0" y="0"/>
                </a:moveTo>
                <a:lnTo>
                  <a:pt x="8243887" y="0"/>
                </a:lnTo>
                <a:lnTo>
                  <a:pt x="8243887" y="2806700"/>
                </a:lnTo>
                <a:lnTo>
                  <a:pt x="0" y="28067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739DB6-D64A-1D2E-55BD-4D003DA29FA0}"/>
              </a:ext>
            </a:extLst>
          </p:cNvPr>
          <p:cNvSpPr txBox="1"/>
          <p:nvPr/>
        </p:nvSpPr>
        <p:spPr>
          <a:xfrm>
            <a:off x="2092637" y="2215487"/>
            <a:ext cx="1010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 dirty="0">
                <a:solidFill>
                  <a:schemeClr val="bg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１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D7BAEBF-0A9E-54CB-EA4C-292AFE7C881C}"/>
              </a:ext>
            </a:extLst>
          </p:cNvPr>
          <p:cNvSpPr txBox="1"/>
          <p:nvPr/>
        </p:nvSpPr>
        <p:spPr>
          <a:xfrm>
            <a:off x="3235346" y="2109788"/>
            <a:ext cx="5152072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  <a:highlight>
                  <a:srgbClr val="FF0000"/>
                </a:highlight>
              </a:rPr>
              <a:t>O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800" b="1" dirty="0">
                <a:solidFill>
                  <a:schemeClr val="bg1"/>
                </a:solidFill>
                <a:highlight>
                  <a:srgbClr val="0000FF"/>
                </a:highlight>
              </a:rPr>
              <a:t>P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00FF00"/>
                </a:highlight>
              </a:rPr>
              <a:t>Q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808000"/>
                </a:highlight>
              </a:rPr>
              <a:t>R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0000FF"/>
                </a:highlight>
              </a:rPr>
              <a:t>S</a:t>
            </a:r>
            <a:endParaRPr kumimoji="1" lang="ja-JP" altLang="en-US" sz="8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0C85E14-977C-53B7-6011-7BB5B4EAF6D8}"/>
              </a:ext>
            </a:extLst>
          </p:cNvPr>
          <p:cNvSpPr txBox="1"/>
          <p:nvPr/>
        </p:nvSpPr>
        <p:spPr>
          <a:xfrm>
            <a:off x="3440133" y="2107353"/>
            <a:ext cx="13025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000" dirty="0">
                <a:solidFill>
                  <a:schemeClr val="bg1"/>
                </a:solidFill>
              </a:rPr>
              <a:t>大阪環状線</a:t>
            </a:r>
            <a:r>
              <a:rPr kumimoji="1" lang="en-US" altLang="ja-JP" sz="1000" dirty="0">
                <a:solidFill>
                  <a:schemeClr val="bg1"/>
                </a:solidFill>
              </a:rPr>
              <a:t>(</a:t>
            </a:r>
            <a:r>
              <a:rPr kumimoji="1" lang="ja-JP" altLang="en-US" sz="1000" dirty="0">
                <a:solidFill>
                  <a:schemeClr val="bg1"/>
                </a:solidFill>
              </a:rPr>
              <a:t>内回り</a:t>
            </a:r>
            <a:r>
              <a:rPr kumimoji="1" lang="en-US" altLang="ja-JP" sz="1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B2104CF-D69D-8557-691B-C91E7F87CF92}"/>
              </a:ext>
            </a:extLst>
          </p:cNvPr>
          <p:cNvSpPr txBox="1"/>
          <p:nvPr/>
        </p:nvSpPr>
        <p:spPr>
          <a:xfrm>
            <a:off x="3440133" y="2259006"/>
            <a:ext cx="16049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solidFill>
                  <a:schemeClr val="bg1"/>
                </a:solidFill>
              </a:rPr>
              <a:t>Osaka Loop Line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6894092-FDBC-31F7-EBA6-CE7C1250B0D3}"/>
              </a:ext>
            </a:extLst>
          </p:cNvPr>
          <p:cNvSpPr txBox="1"/>
          <p:nvPr/>
        </p:nvSpPr>
        <p:spPr>
          <a:xfrm>
            <a:off x="4644254" y="2076988"/>
            <a:ext cx="55760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300" dirty="0">
                <a:solidFill>
                  <a:schemeClr val="bg1"/>
                </a:solidFill>
              </a:rPr>
              <a:t>西九条･新今宮･天王寺</a:t>
            </a:r>
            <a:r>
              <a:rPr lang="ja-JP" altLang="en-US" sz="1300" dirty="0">
                <a:solidFill>
                  <a:schemeClr val="bg1"/>
                </a:solidFill>
              </a:rPr>
              <a:t>･</a:t>
            </a:r>
            <a:r>
              <a:rPr kumimoji="1" lang="ja-JP" altLang="en-US" sz="1300" dirty="0">
                <a:solidFill>
                  <a:schemeClr val="bg1"/>
                </a:solidFill>
              </a:rPr>
              <a:t>ユニバーサルシティ･奈良･✈関西空港</a:t>
            </a:r>
            <a:r>
              <a:rPr lang="ja-JP" altLang="en-US" sz="1300" dirty="0">
                <a:solidFill>
                  <a:schemeClr val="bg1"/>
                </a:solidFill>
              </a:rPr>
              <a:t>･</a:t>
            </a:r>
            <a:r>
              <a:rPr kumimoji="1" lang="ja-JP" altLang="en-US" sz="1300" dirty="0">
                <a:solidFill>
                  <a:schemeClr val="bg1"/>
                </a:solidFill>
              </a:rPr>
              <a:t>和歌山</a:t>
            </a:r>
            <a:r>
              <a:rPr lang="ja-JP" altLang="en-US" sz="1050" dirty="0">
                <a:solidFill>
                  <a:schemeClr val="bg1"/>
                </a:solidFill>
              </a:rPr>
              <a:t> </a:t>
            </a:r>
            <a:r>
              <a:rPr kumimoji="1" lang="ja-JP" altLang="en-US" sz="800" dirty="0">
                <a:solidFill>
                  <a:schemeClr val="bg1"/>
                </a:solidFill>
              </a:rPr>
              <a:t>方面</a:t>
            </a:r>
            <a:endParaRPr kumimoji="1" lang="en-US" altLang="ja-JP" sz="1050" dirty="0">
              <a:solidFill>
                <a:schemeClr val="bg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495A9CE-F68E-6967-F9A6-CD95B5773B14}"/>
              </a:ext>
            </a:extLst>
          </p:cNvPr>
          <p:cNvSpPr txBox="1"/>
          <p:nvPr/>
        </p:nvSpPr>
        <p:spPr>
          <a:xfrm>
            <a:off x="4644253" y="2296919"/>
            <a:ext cx="54713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</a:rPr>
              <a:t>for Nishikujo, Shin-Imamiya, Tennoji, Universal-city, Nara, Kansai-airport, Wakayama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CE958CF-F035-A1A6-C743-D98218E9AB08}"/>
              </a:ext>
            </a:extLst>
          </p:cNvPr>
          <p:cNvSpPr txBox="1"/>
          <p:nvPr/>
        </p:nvSpPr>
        <p:spPr>
          <a:xfrm>
            <a:off x="3352773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種　別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59F92DC-7053-9F7B-F2F3-850D5C768CDD}"/>
              </a:ext>
            </a:extLst>
          </p:cNvPr>
          <p:cNvSpPr txBox="1"/>
          <p:nvPr/>
        </p:nvSpPr>
        <p:spPr>
          <a:xfrm>
            <a:off x="3352773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EEB6C64-01B7-74F2-B6DF-795E062FA893}"/>
              </a:ext>
            </a:extLst>
          </p:cNvPr>
          <p:cNvSpPr txBox="1"/>
          <p:nvPr/>
        </p:nvSpPr>
        <p:spPr>
          <a:xfrm>
            <a:off x="4534366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</a:rPr>
              <a:t>乗 車 位 置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932D809-22C4-9F19-89AC-B3D090DBE65A}"/>
              </a:ext>
            </a:extLst>
          </p:cNvPr>
          <p:cNvSpPr txBox="1"/>
          <p:nvPr/>
        </p:nvSpPr>
        <p:spPr>
          <a:xfrm>
            <a:off x="4534366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</a:rPr>
              <a:t>Boarding Position</a:t>
            </a:r>
            <a:endParaRPr kumimoji="1" lang="en-US" altLang="ja-JP" sz="800" dirty="0">
              <a:solidFill>
                <a:schemeClr val="bg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5946408-EB3D-4BAB-0436-284131CFA7D0}"/>
              </a:ext>
            </a:extLst>
          </p:cNvPr>
          <p:cNvSpPr txBox="1"/>
          <p:nvPr/>
        </p:nvSpPr>
        <p:spPr>
          <a:xfrm>
            <a:off x="5512523" y="2552994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時　刻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064BC0C-181F-81B1-F618-CA3EFBAC9DDF}"/>
              </a:ext>
            </a:extLst>
          </p:cNvPr>
          <p:cNvSpPr txBox="1"/>
          <p:nvPr/>
        </p:nvSpPr>
        <p:spPr>
          <a:xfrm>
            <a:off x="5512523" y="2695122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</a:rPr>
              <a:t>Departure Time</a:t>
            </a:r>
            <a:endParaRPr kumimoji="1" lang="en-US" altLang="ja-JP" sz="800" dirty="0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9ECB66-D5F9-AA60-BB81-A5FC8C2DD8CA}"/>
              </a:ext>
            </a:extLst>
          </p:cNvPr>
          <p:cNvSpPr txBox="1"/>
          <p:nvPr/>
        </p:nvSpPr>
        <p:spPr>
          <a:xfrm>
            <a:off x="7057579" y="2551026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</a:rPr>
              <a:t>行　先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88486D1-1D57-5D90-3ABD-AA6D4BE2E822}"/>
              </a:ext>
            </a:extLst>
          </p:cNvPr>
          <p:cNvSpPr txBox="1"/>
          <p:nvPr/>
        </p:nvSpPr>
        <p:spPr>
          <a:xfrm>
            <a:off x="7057579" y="2693154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Destination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C53C0E1-3928-73DD-11B8-87DC8D2307E5}"/>
              </a:ext>
            </a:extLst>
          </p:cNvPr>
          <p:cNvSpPr txBox="1"/>
          <p:nvPr/>
        </p:nvSpPr>
        <p:spPr>
          <a:xfrm>
            <a:off x="8769490" y="2557747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遅　れ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5B5A81E-02F0-49D2-6BF6-A74DF389D2DB}"/>
              </a:ext>
            </a:extLst>
          </p:cNvPr>
          <p:cNvSpPr txBox="1"/>
          <p:nvPr/>
        </p:nvSpPr>
        <p:spPr>
          <a:xfrm>
            <a:off x="8769490" y="2699875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Delay</a:t>
            </a:r>
          </a:p>
        </p:txBody>
      </p:sp>
    </p:spTree>
    <p:extLst>
      <p:ext uri="{BB962C8B-B14F-4D97-AF65-F5344CB8AC3E}">
        <p14:creationId xmlns:p14="http://schemas.microsoft.com/office/powerpoint/2010/main" val="415037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-2.22222E-6 L -2.36719 0.00023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3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6" grpId="0"/>
      <p:bldP spid="9" grpId="0"/>
      <p:bldP spid="47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5507A-D3F5-BD6F-2B89-92B5FDD31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3066C6-350A-F4C2-EB9B-043F724EEC91}"/>
              </a:ext>
            </a:extLst>
          </p:cNvPr>
          <p:cNvSpPr/>
          <p:nvPr/>
        </p:nvSpPr>
        <p:spPr>
          <a:xfrm>
            <a:off x="1976456" y="2025651"/>
            <a:ext cx="8243887" cy="2806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72BD90A-BEC5-57D4-4632-85880144C813}"/>
              </a:ext>
            </a:extLst>
          </p:cNvPr>
          <p:cNvSpPr/>
          <p:nvPr/>
        </p:nvSpPr>
        <p:spPr>
          <a:xfrm>
            <a:off x="3178194" y="2850649"/>
            <a:ext cx="6889750" cy="182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ja-JP" altLang="en-US" spc="-3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44ABDDD3-E911-BE9D-00F6-1A4E79A39DA9}"/>
              </a:ext>
            </a:extLst>
          </p:cNvPr>
          <p:cNvSpPr txBox="1"/>
          <p:nvPr/>
        </p:nvSpPr>
        <p:spPr>
          <a:xfrm>
            <a:off x="3138622" y="4838339"/>
            <a:ext cx="10805428" cy="305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import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Note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NoteType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SongMetadata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from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'./types'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export 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formatTime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seconds: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number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string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=&gt;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m = 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.floor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.abs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seconds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/ 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60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s = 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.floor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.abs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seconds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% 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60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ms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.floor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.abs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seconds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% 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1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* 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100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return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`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$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seconds &lt; 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?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'-'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: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''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$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$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s.toString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padStart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'0'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$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ms.toString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padStart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'0'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`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export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generateUniqueId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string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=&gt;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return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Math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.random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toString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36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strike="sngStrike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substr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9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// --- Sound Engine (Web Audio API with Buffers) ---</a:t>
            </a:r>
          </a:p>
          <a:p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export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class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SoundEngine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private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ctx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AudioContext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|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null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null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private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masterGain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GainNode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|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null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null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private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buffers: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[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key: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string]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AudioBuffer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{}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constructor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 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.init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private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init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 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(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typeof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window !==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'undefined'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&amp;&amp; !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 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new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window.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AudioContext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||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window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as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any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webkitAudioContext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.ctx.createGain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.masterGain.connect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.ctx.destination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.loadBuffers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private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async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loadBuffers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 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return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loadFile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async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url: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string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key: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string)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=&gt;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try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res =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await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fetch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url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res.ok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arrayBuffer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await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res.arrayBuffer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audioBuffer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await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ctx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!.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decodeAudioData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arrayBuffer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   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.buffers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[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key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]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audioBuffer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catch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console.warn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`Failed to load sound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$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url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`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e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await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rgbClr val="00CC99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Promise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.all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[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loadFile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'dong.ogg'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'don'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loadFile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'ka.ogg'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'ka'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]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setVolume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val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number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.masterGain.gain.value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val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resume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 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(this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ctx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?.state ===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'suspended'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.ctx.resume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playHit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type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'don'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|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'ka'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|| !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.init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return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buffer =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.buffers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[type]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buffer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source =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.ctx.createBufferSource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source.buffer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buffer;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source.connect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source.start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return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// Fallback Oscillator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.ctx.createOscillator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const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gain =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.ctx.createGain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osc.connect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gain.connect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.masterGain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!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b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endParaRPr lang="en-US" altLang="ja-JP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if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(type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===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'don'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osc.frequency.setValueAtTime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150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osc.frequency.exponentialRampToValueAtTime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0.01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+ 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0.15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gain.gain.setValueAtTime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1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gain.gain.exponentialRampToValueAtTime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0.01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+ 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0.15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 else {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type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= 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'square'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osc.frequency.setValueAtTime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400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osc.frequency.exponentialRampToValueAtTime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0.01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+ 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0.1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gain.gain.setValueAtTime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0.3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gain.gain.exponentialRampToValueAtTime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0.01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+ 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0.1</a:t>
            </a:r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osc.start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  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osc.stop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lang="en-US" altLang="ja-JP" dirty="0" err="1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this</a:t>
            </a:r>
            <a:r>
              <a:rPr lang="en-US" altLang="ja-JP" dirty="0" err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.ctx.currentTime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+ </a:t>
            </a:r>
            <a:r>
              <a:rPr lang="en-US" altLang="ja-JP" dirty="0">
                <a:solidFill>
                  <a:schemeClr val="accent6">
                    <a:lumMod val="40000"/>
                    <a:lumOff val="6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0.2</a:t>
            </a:r>
            <a:r>
              <a:rPr lang="en-US" altLang="ja-JP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;</a:t>
            </a:r>
          </a:p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  </a:t>
            </a:r>
            <a:r>
              <a:rPr lang="en-US" altLang="ja-JP" dirty="0">
                <a:solidFill>
                  <a:schemeClr val="accent5">
                    <a:lumMod val="60000"/>
                    <a:lumOff val="4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  <a:p>
            <a:r>
              <a:rPr lang="en-US" altLang="ja-JP" dirty="0">
                <a:solidFill>
                  <a:srgbClr val="FF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}</a:t>
            </a:r>
          </a:p>
        </p:txBody>
      </p:sp>
      <p:sp useBgFill="1"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7BC78C6-1BA0-BF99-F7E9-DBFF301073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sX0" fmla="*/ 1978856 w 12192000"/>
              <a:gd name="csY0" fmla="*/ 2025650 h 6858000"/>
              <a:gd name="csX1" fmla="*/ 1978856 w 12192000"/>
              <a:gd name="csY1" fmla="*/ 4832350 h 6858000"/>
              <a:gd name="csX2" fmla="*/ 10222743 w 12192000"/>
              <a:gd name="csY2" fmla="*/ 4832350 h 6858000"/>
              <a:gd name="csX3" fmla="*/ 10222743 w 12192000"/>
              <a:gd name="csY3" fmla="*/ 2025650 h 6858000"/>
              <a:gd name="csX4" fmla="*/ 0 w 12192000"/>
              <a:gd name="csY4" fmla="*/ 0 h 6858000"/>
              <a:gd name="csX5" fmla="*/ 12192000 w 12192000"/>
              <a:gd name="csY5" fmla="*/ 0 h 6858000"/>
              <a:gd name="csX6" fmla="*/ 12192000 w 12192000"/>
              <a:gd name="csY6" fmla="*/ 6858000 h 6858000"/>
              <a:gd name="csX7" fmla="*/ 0 w 12192000"/>
              <a:gd name="csY7" fmla="*/ 6858000 h 685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2192000" h="6858000">
                <a:moveTo>
                  <a:pt x="1978856" y="2025650"/>
                </a:moveTo>
                <a:lnTo>
                  <a:pt x="1978856" y="4832350"/>
                </a:lnTo>
                <a:lnTo>
                  <a:pt x="10222743" y="4832350"/>
                </a:lnTo>
                <a:lnTo>
                  <a:pt x="10222743" y="2025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B8D6557D-279A-5A79-F02D-E529AE01B98D}"/>
              </a:ext>
            </a:extLst>
          </p:cNvPr>
          <p:cNvSpPr/>
          <p:nvPr/>
        </p:nvSpPr>
        <p:spPr>
          <a:xfrm>
            <a:off x="1977866" y="2025650"/>
            <a:ext cx="8243887" cy="2806700"/>
          </a:xfrm>
          <a:custGeom>
            <a:avLst/>
            <a:gdLst>
              <a:gd name="csX0" fmla="*/ 1201738 w 8243887"/>
              <a:gd name="csY0" fmla="*/ 824998 h 2806700"/>
              <a:gd name="csX1" fmla="*/ 1201738 w 8243887"/>
              <a:gd name="csY1" fmla="*/ 2651918 h 2806700"/>
              <a:gd name="csX2" fmla="*/ 8091488 w 8243887"/>
              <a:gd name="csY2" fmla="*/ 2651918 h 2806700"/>
              <a:gd name="csX3" fmla="*/ 8091488 w 8243887"/>
              <a:gd name="csY3" fmla="*/ 824998 h 2806700"/>
              <a:gd name="csX4" fmla="*/ 0 w 8243887"/>
              <a:gd name="csY4" fmla="*/ 0 h 2806700"/>
              <a:gd name="csX5" fmla="*/ 8243887 w 8243887"/>
              <a:gd name="csY5" fmla="*/ 0 h 2806700"/>
              <a:gd name="csX6" fmla="*/ 8243887 w 8243887"/>
              <a:gd name="csY6" fmla="*/ 2806700 h 2806700"/>
              <a:gd name="csX7" fmla="*/ 0 w 8243887"/>
              <a:gd name="csY7" fmla="*/ 2806700 h 28067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8243887" h="2806700">
                <a:moveTo>
                  <a:pt x="1201738" y="824998"/>
                </a:moveTo>
                <a:lnTo>
                  <a:pt x="1201738" y="2651918"/>
                </a:lnTo>
                <a:lnTo>
                  <a:pt x="8091488" y="2651918"/>
                </a:lnTo>
                <a:lnTo>
                  <a:pt x="8091488" y="824998"/>
                </a:lnTo>
                <a:close/>
                <a:moveTo>
                  <a:pt x="0" y="0"/>
                </a:moveTo>
                <a:lnTo>
                  <a:pt x="8243887" y="0"/>
                </a:lnTo>
                <a:lnTo>
                  <a:pt x="8243887" y="2806700"/>
                </a:lnTo>
                <a:lnTo>
                  <a:pt x="0" y="28067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4F51A19-A4F0-3957-6A11-C78D68ED4AF5}"/>
              </a:ext>
            </a:extLst>
          </p:cNvPr>
          <p:cNvSpPr txBox="1"/>
          <p:nvPr/>
        </p:nvSpPr>
        <p:spPr>
          <a:xfrm>
            <a:off x="2092637" y="2215487"/>
            <a:ext cx="1010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 dirty="0">
                <a:solidFill>
                  <a:schemeClr val="bg1"/>
                </a:solidFill>
                <a:latin typeface="HGP創英角ｺﾞｼｯｸUB" panose="020B0A00000000000000" pitchFamily="50" charset="-128"/>
                <a:ea typeface="HGP創英角ｺﾞｼｯｸUB" panose="020B0A00000000000000" pitchFamily="50" charset="-128"/>
              </a:rPr>
              <a:t>１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E9B4DB-DE0E-942B-51C3-9E1D527DA59D}"/>
              </a:ext>
            </a:extLst>
          </p:cNvPr>
          <p:cNvSpPr txBox="1"/>
          <p:nvPr/>
        </p:nvSpPr>
        <p:spPr>
          <a:xfrm>
            <a:off x="3235346" y="2109788"/>
            <a:ext cx="5152072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  <a:highlight>
                  <a:srgbClr val="FF0000"/>
                </a:highlight>
              </a:rPr>
              <a:t>O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800" b="1" dirty="0">
                <a:solidFill>
                  <a:schemeClr val="bg1"/>
                </a:solidFill>
                <a:highlight>
                  <a:srgbClr val="0000FF"/>
                </a:highlight>
              </a:rPr>
              <a:t>P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00FF00"/>
                </a:highlight>
              </a:rPr>
              <a:t>Q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808000"/>
                </a:highlight>
              </a:rPr>
              <a:t>R</a:t>
            </a:r>
            <a:r>
              <a:rPr lang="en-US" altLang="ja-JP" sz="800" b="1" dirty="0">
                <a:solidFill>
                  <a:schemeClr val="bg1"/>
                </a:solidFill>
                <a:highlight>
                  <a:srgbClr val="0000FF"/>
                </a:highlight>
              </a:rPr>
              <a:t>S</a:t>
            </a:r>
            <a:endParaRPr kumimoji="1" lang="ja-JP" altLang="en-US" sz="8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0C7B6FA-1C5D-6116-F1E8-F896804CB220}"/>
              </a:ext>
            </a:extLst>
          </p:cNvPr>
          <p:cNvSpPr txBox="1"/>
          <p:nvPr/>
        </p:nvSpPr>
        <p:spPr>
          <a:xfrm>
            <a:off x="3440133" y="2107353"/>
            <a:ext cx="13025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000" dirty="0">
                <a:solidFill>
                  <a:schemeClr val="bg1"/>
                </a:solidFill>
              </a:rPr>
              <a:t>大阪環状線</a:t>
            </a:r>
            <a:r>
              <a:rPr kumimoji="1" lang="en-US" altLang="ja-JP" sz="1000" dirty="0">
                <a:solidFill>
                  <a:schemeClr val="bg1"/>
                </a:solidFill>
              </a:rPr>
              <a:t>(</a:t>
            </a:r>
            <a:r>
              <a:rPr kumimoji="1" lang="ja-JP" altLang="en-US" sz="1000" dirty="0">
                <a:solidFill>
                  <a:schemeClr val="bg1"/>
                </a:solidFill>
              </a:rPr>
              <a:t>内回り</a:t>
            </a:r>
            <a:r>
              <a:rPr kumimoji="1" lang="en-US" altLang="ja-JP" sz="1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9802998-C7DF-7228-2B40-FEDCE638495D}"/>
              </a:ext>
            </a:extLst>
          </p:cNvPr>
          <p:cNvSpPr txBox="1"/>
          <p:nvPr/>
        </p:nvSpPr>
        <p:spPr>
          <a:xfrm>
            <a:off x="3440133" y="2259006"/>
            <a:ext cx="16049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solidFill>
                  <a:schemeClr val="bg1"/>
                </a:solidFill>
              </a:rPr>
              <a:t>Osaka Loop Line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389A94A-473F-E226-C3C4-35C2F3254D01}"/>
              </a:ext>
            </a:extLst>
          </p:cNvPr>
          <p:cNvSpPr txBox="1"/>
          <p:nvPr/>
        </p:nvSpPr>
        <p:spPr>
          <a:xfrm>
            <a:off x="4644254" y="2076988"/>
            <a:ext cx="55760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300" dirty="0">
                <a:solidFill>
                  <a:schemeClr val="bg1"/>
                </a:solidFill>
              </a:rPr>
              <a:t>西九条･新今宮･天王寺</a:t>
            </a:r>
            <a:r>
              <a:rPr lang="ja-JP" altLang="en-US" sz="1300" dirty="0">
                <a:solidFill>
                  <a:schemeClr val="bg1"/>
                </a:solidFill>
              </a:rPr>
              <a:t>･</a:t>
            </a:r>
            <a:r>
              <a:rPr kumimoji="1" lang="ja-JP" altLang="en-US" sz="1300" dirty="0">
                <a:solidFill>
                  <a:schemeClr val="bg1"/>
                </a:solidFill>
              </a:rPr>
              <a:t>ユニバーサルシティ･奈良･✈関西空港</a:t>
            </a:r>
            <a:r>
              <a:rPr lang="ja-JP" altLang="en-US" sz="1300" dirty="0">
                <a:solidFill>
                  <a:schemeClr val="bg1"/>
                </a:solidFill>
              </a:rPr>
              <a:t>･</a:t>
            </a:r>
            <a:r>
              <a:rPr kumimoji="1" lang="ja-JP" altLang="en-US" sz="1300" dirty="0">
                <a:solidFill>
                  <a:schemeClr val="bg1"/>
                </a:solidFill>
              </a:rPr>
              <a:t>和歌山</a:t>
            </a:r>
            <a:r>
              <a:rPr lang="ja-JP" altLang="en-US" sz="1050" dirty="0">
                <a:solidFill>
                  <a:schemeClr val="bg1"/>
                </a:solidFill>
              </a:rPr>
              <a:t> </a:t>
            </a:r>
            <a:r>
              <a:rPr kumimoji="1" lang="ja-JP" altLang="en-US" sz="800" dirty="0">
                <a:solidFill>
                  <a:schemeClr val="bg1"/>
                </a:solidFill>
              </a:rPr>
              <a:t>方面</a:t>
            </a:r>
            <a:endParaRPr kumimoji="1" lang="en-US" altLang="ja-JP" sz="1050" dirty="0">
              <a:solidFill>
                <a:schemeClr val="bg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7F141D9-7CA2-371B-5EF4-98794DB81D8F}"/>
              </a:ext>
            </a:extLst>
          </p:cNvPr>
          <p:cNvSpPr txBox="1"/>
          <p:nvPr/>
        </p:nvSpPr>
        <p:spPr>
          <a:xfrm>
            <a:off x="4644253" y="2296919"/>
            <a:ext cx="54713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</a:rPr>
              <a:t>for Nishikujo, Shin-Imamiya, Tennoji, Universal-city, Nara, Kansai-airport, Wakayama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39CE978-6C1E-2D92-B595-FE4C728C795C}"/>
              </a:ext>
            </a:extLst>
          </p:cNvPr>
          <p:cNvSpPr txBox="1"/>
          <p:nvPr/>
        </p:nvSpPr>
        <p:spPr>
          <a:xfrm>
            <a:off x="3352773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種　別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FA90025-0CF3-99E3-C960-7253FD400793}"/>
              </a:ext>
            </a:extLst>
          </p:cNvPr>
          <p:cNvSpPr txBox="1"/>
          <p:nvPr/>
        </p:nvSpPr>
        <p:spPr>
          <a:xfrm>
            <a:off x="3352773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6C676CB-E0CB-B81B-C430-5F028DCC443B}"/>
              </a:ext>
            </a:extLst>
          </p:cNvPr>
          <p:cNvSpPr txBox="1"/>
          <p:nvPr/>
        </p:nvSpPr>
        <p:spPr>
          <a:xfrm>
            <a:off x="4534366" y="2556623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</a:rPr>
              <a:t>乗 車 位 置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343D805-A5A8-70CD-7CC7-508618E381DC}"/>
              </a:ext>
            </a:extLst>
          </p:cNvPr>
          <p:cNvSpPr txBox="1"/>
          <p:nvPr/>
        </p:nvSpPr>
        <p:spPr>
          <a:xfrm>
            <a:off x="4534366" y="2698751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</a:rPr>
              <a:t>Boarding Position</a:t>
            </a:r>
            <a:endParaRPr kumimoji="1" lang="en-US" altLang="ja-JP" sz="800" dirty="0">
              <a:solidFill>
                <a:schemeClr val="bg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AC5327-8068-EE0D-715E-A62BB3DC1ADC}"/>
              </a:ext>
            </a:extLst>
          </p:cNvPr>
          <p:cNvSpPr txBox="1"/>
          <p:nvPr/>
        </p:nvSpPr>
        <p:spPr>
          <a:xfrm>
            <a:off x="5512523" y="2552994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時　刻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180595-7732-E55B-DE5A-72672C415940}"/>
              </a:ext>
            </a:extLst>
          </p:cNvPr>
          <p:cNvSpPr txBox="1"/>
          <p:nvPr/>
        </p:nvSpPr>
        <p:spPr>
          <a:xfrm>
            <a:off x="5512523" y="2695122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</a:rPr>
              <a:t>Departure Time</a:t>
            </a:r>
            <a:endParaRPr kumimoji="1" lang="en-US" altLang="ja-JP" sz="800" dirty="0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25B490E-5188-802D-D4FB-34E47F76DD0D}"/>
              </a:ext>
            </a:extLst>
          </p:cNvPr>
          <p:cNvSpPr txBox="1"/>
          <p:nvPr/>
        </p:nvSpPr>
        <p:spPr>
          <a:xfrm>
            <a:off x="7057579" y="2551026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</a:rPr>
              <a:t>行　先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CBE3A7C-2784-C070-0A17-CB3E4A4BF043}"/>
              </a:ext>
            </a:extLst>
          </p:cNvPr>
          <p:cNvSpPr txBox="1"/>
          <p:nvPr/>
        </p:nvSpPr>
        <p:spPr>
          <a:xfrm>
            <a:off x="7057579" y="2693154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Destination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34F676-4022-C3C2-A01A-1F35262F1D96}"/>
              </a:ext>
            </a:extLst>
          </p:cNvPr>
          <p:cNvSpPr txBox="1"/>
          <p:nvPr/>
        </p:nvSpPr>
        <p:spPr>
          <a:xfrm>
            <a:off x="8769490" y="2557747"/>
            <a:ext cx="1130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</a:rPr>
              <a:t>遅　れ</a:t>
            </a:r>
            <a:endParaRPr kumimoji="1"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51C09-16FF-92AD-1803-1D44DDD71E0A}"/>
              </a:ext>
            </a:extLst>
          </p:cNvPr>
          <p:cNvSpPr txBox="1"/>
          <p:nvPr/>
        </p:nvSpPr>
        <p:spPr>
          <a:xfrm>
            <a:off x="8769490" y="2699875"/>
            <a:ext cx="1130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Delay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D48609-0E76-1C52-56B3-6E4A052A82C4}"/>
              </a:ext>
            </a:extLst>
          </p:cNvPr>
          <p:cNvCxnSpPr>
            <a:cxnSpLocks/>
          </p:cNvCxnSpPr>
          <p:nvPr/>
        </p:nvCxnSpPr>
        <p:spPr>
          <a:xfrm>
            <a:off x="5519936" y="3212976"/>
            <a:ext cx="892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F2ACD93-51A2-EB91-5DC8-D69AE0CF2429}"/>
              </a:ext>
            </a:extLst>
          </p:cNvPr>
          <p:cNvSpPr txBox="1"/>
          <p:nvPr/>
        </p:nvSpPr>
        <p:spPr>
          <a:xfrm>
            <a:off x="3127063" y="2933338"/>
            <a:ext cx="2482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C:\Users\totoka3710&gt;</a:t>
            </a:r>
            <a:endParaRPr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FDE59F2-DCF7-6A11-8F5E-46E83239B4D2}"/>
              </a:ext>
            </a:extLst>
          </p:cNvPr>
          <p:cNvSpPr txBox="1"/>
          <p:nvPr/>
        </p:nvSpPr>
        <p:spPr>
          <a:xfrm>
            <a:off x="5416702" y="2904282"/>
            <a:ext cx="967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osu.exe</a:t>
            </a:r>
          </a:p>
        </p:txBody>
      </p:sp>
    </p:spTree>
    <p:extLst>
      <p:ext uri="{BB962C8B-B14F-4D97-AF65-F5344CB8AC3E}">
        <p14:creationId xmlns:p14="http://schemas.microsoft.com/office/powerpoint/2010/main" val="937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4213 L 0.00169 -4.68079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3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6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1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6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100"/>
                            </p:stCondLst>
                            <p:childTnLst>
                              <p:par>
                                <p:cTn id="25" presetID="42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1.48148E-6 L 0.06133 -0.00046 " pathEditMode="relative" rAng="0" ptsTypes="AA">
                                      <p:cBhvr>
                                        <p:cTn id="26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-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801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301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801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301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49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09D75-541C-A934-CB40-DE20E4A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楕円 2">
            <a:extLst>
              <a:ext uri="{FF2B5EF4-FFF2-40B4-BE49-F238E27FC236}">
                <a16:creationId xmlns:a16="http://schemas.microsoft.com/office/drawing/2014/main" id="{7C00A5E4-1F7D-BFDB-AFCE-3412A1BFFD2D}"/>
              </a:ext>
            </a:extLst>
          </p:cNvPr>
          <p:cNvSpPr/>
          <p:nvPr/>
        </p:nvSpPr>
        <p:spPr>
          <a:xfrm>
            <a:off x="6023992" y="393729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95E4F6AF-D5E0-30EE-B2CF-E1712E8AA7FE}"/>
              </a:ext>
            </a:extLst>
          </p:cNvPr>
          <p:cNvSpPr/>
          <p:nvPr/>
        </p:nvSpPr>
        <p:spPr>
          <a:xfrm>
            <a:off x="5616653" y="3764331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772BE7A-D013-3306-E1DF-3657E2FE8990}"/>
              </a:ext>
            </a:extLst>
          </p:cNvPr>
          <p:cNvSpPr/>
          <p:nvPr/>
        </p:nvSpPr>
        <p:spPr>
          <a:xfrm>
            <a:off x="5447928" y="335699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EA71AC10-6359-03B7-1CF7-E6852E92E993}"/>
              </a:ext>
            </a:extLst>
          </p:cNvPr>
          <p:cNvSpPr/>
          <p:nvPr/>
        </p:nvSpPr>
        <p:spPr>
          <a:xfrm>
            <a:off x="5616653" y="2949653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E1D65ECB-D8CE-A417-3D03-25FAFA2BA7B2}"/>
              </a:ext>
            </a:extLst>
          </p:cNvPr>
          <p:cNvSpPr/>
          <p:nvPr/>
        </p:nvSpPr>
        <p:spPr>
          <a:xfrm>
            <a:off x="6023992" y="27809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54210E0C-9452-CE03-831E-4FF8662E01A8}"/>
              </a:ext>
            </a:extLst>
          </p:cNvPr>
          <p:cNvSpPr/>
          <p:nvPr/>
        </p:nvSpPr>
        <p:spPr>
          <a:xfrm>
            <a:off x="6431331" y="294541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897E9C9E-E9DD-3A70-CE3E-FEB4CA8245C3}"/>
              </a:ext>
            </a:extLst>
          </p:cNvPr>
          <p:cNvSpPr/>
          <p:nvPr/>
        </p:nvSpPr>
        <p:spPr>
          <a:xfrm>
            <a:off x="6598996" y="335699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59B86167-1FA7-BD21-7445-1BB5E6A871C1}"/>
              </a:ext>
            </a:extLst>
          </p:cNvPr>
          <p:cNvSpPr/>
          <p:nvPr/>
        </p:nvSpPr>
        <p:spPr>
          <a:xfrm>
            <a:off x="6431331" y="376886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0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300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C 0.02695 -7.40741E-7 0.04896 -0.03866 0.04896 -0.08611 C 0.04896 -0.13356 0.02695 -0.17199 4.16667E-7 -0.17199 C -0.02708 -0.17199 -0.04896 -0.13356 -0.04896 -0.08611 C -0.04896 -0.03866 -0.02708 -7.40741E-7 4.16667E-7 -7.40741E-7 Z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3000" accel="12500" decel="87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0.02524 C 0.06002 0.02524 0.08229 -0.01435 0.08216 -0.06064 C 0.08216 -0.1074 0.06002 -0.14328 0.03346 -0.14305 C 0.00625 -0.14328 -0.01524 -0.10717 -0.01524 -0.06064 C -0.01524 -0.01435 0.00625 0.02524 0.03346 0.02524 Z " pathEditMode="relative" rAng="0" ptsTypes="AAAAA">
                                      <p:cBhvr>
                                        <p:cTn id="8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300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27 0.08449 C 0.07331 0.08449 0.09454 0.04652 0.09454 0.00023 C 0.09454 -0.04607 0.07331 -0.08357 0.04727 -0.08357 C 0.0211 -0.08357 -4.375E-6 -0.04607 -4.375E-6 0.00023 C -4.375E-6 0.04652 0.0211 0.08449 0.04727 0.08449 Z " pathEditMode="relative" rAng="0" ptsTypes="AAAAA">
                                      <p:cBhvr>
                                        <p:cTn id="10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3000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0.14398 C 0.00742 0.14375 -0.01381 0.10671 -0.01381 0.05995 C -0.01381 0.01342 0.00742 -0.02408 0.03346 -0.02431 C 0.05963 -0.02431 0.08073 0.01342 0.08073 0.05995 C 0.08073 0.10671 0.05963 0.14398 0.03346 0.14398 Z " pathEditMode="relative" rAng="10800000" ptsTypes="AAA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16852 C -0.02617 0.16875 -0.0474 0.13102 -0.0474 0.0845 C -0.0474 0.0382 -0.02617 0.00047 -2.08333E-7 0.0007 C 0.02604 0.00047 0.04714 0.0382 0.04714 0.0845 C 0.04714 0.13102 0.02604 0.16875 -2.08333E-7 0.16852 Z " pathEditMode="relative" rAng="10800000" ptsTypes="AA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3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3000" accel="62500" decel="37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3 0.14467 C -0.0595 0.14467 -0.08073 0.1074 -0.0806 0.06088 C -0.0806 0.01458 -0.0595 -0.02338 -0.03333 -0.02338 C -0.00703 -0.02338 0.01381 0.01458 0.01381 0.06088 C 0.01394 0.1074 -0.00703 0.14467 -0.03333 0.14467 Z " pathEditMode="relative" rAng="10800000" ptsTypes="AAA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3000" accel="7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14 0.08449 C -0.07331 0.08449 -0.09454 0.04699 -0.09454 0.00069 C -0.09454 -0.04561 -0.07331 -0.08357 -0.04714 -0.08357 C -0.0211 -0.08357 4.58333E-6 -0.04561 4.58333E-6 0.00069 C 4.58333E-6 0.04699 -0.0211 0.08449 -0.04714 0.08449 Z " pathEditMode="relative" rAng="10800000" ptsTypes="AAA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40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3000" accel="88000" decel="1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3 0.02453 C -0.00729 0.0243 0.01394 -0.01366 0.01407 -0.0595 C 0.01381 -0.10579 -0.00729 -0.14329 -0.03333 -0.14352 C -0.05976 -0.14352 -0.08073 -0.10602 -0.0806 -0.05926 C -0.0806 -0.01366 -0.05963 0.02476 -0.03333 0.02453 Z " pathEditMode="relative" rAng="0" ptsTypes="AAAAA">
                                      <p:cBhvr>
                                        <p:cTn id="20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E41C3-CA76-0DFF-CEA7-A540A37E6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モデル 12">
                <a:extLst>
                  <a:ext uri="{FF2B5EF4-FFF2-40B4-BE49-F238E27FC236}">
                    <a16:creationId xmlns:a16="http://schemas.microsoft.com/office/drawing/2014/main" id="{B4FA4F9D-63FB-A1D1-9DD8-4A5D0E2E1B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89465127"/>
                  </p:ext>
                </p:extLst>
              </p:nvPr>
            </p:nvGraphicFramePr>
            <p:xfrm>
              <a:off x="1" y="-1814673"/>
              <a:ext cx="12191984" cy="104873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1984" cy="10487336"/>
                    </a:xfrm>
                    <a:prstGeom prst="rect">
                      <a:avLst/>
                    </a:prstGeom>
                  </am3d:spPr>
                  <am3d:camera>
                    <am3d:pos x="0" y="0" z="280809207"/>
                    <am3d:up dx="0" dy="36000000" dz="0"/>
                    <am3d:lookAt x="0" y="0" z="216000000"/>
                    <am3d:perspective fov="1376936"/>
                  </am3d:camera>
                  <am3d:trans>
                    <am3d:meterPerModelUnit n="3724312" d="1000000"/>
                    <am3d:preTrans dx="-300" dy="-1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0" ay="-242937" az="10780042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モデル 12">
                <a:extLst>
                  <a:ext uri="{FF2B5EF4-FFF2-40B4-BE49-F238E27FC236}">
                    <a16:creationId xmlns:a16="http://schemas.microsoft.com/office/drawing/2014/main" id="{B4FA4F9D-63FB-A1D1-9DD8-4A5D0E2E1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-1814673"/>
                <a:ext cx="12191984" cy="104873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691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0C2BA-D5B7-0FCD-D045-CDBE25D74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3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CA917-D7EB-8140-E4CE-0C9DB734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37FE8F9-70F2-E1E9-6917-C2F99D8A928B}"/>
              </a:ext>
            </a:extLst>
          </p:cNvPr>
          <p:cNvSpPr/>
          <p:nvPr/>
        </p:nvSpPr>
        <p:spPr>
          <a:xfrm>
            <a:off x="0" y="1809662"/>
            <a:ext cx="12192000" cy="1080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592726-BBA6-8897-597D-E4042F8BACC5}"/>
              </a:ext>
            </a:extLst>
          </p:cNvPr>
          <p:cNvSpPr txBox="1"/>
          <p:nvPr/>
        </p:nvSpPr>
        <p:spPr>
          <a:xfrm>
            <a:off x="-36004" y="1410393"/>
            <a:ext cx="1667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chemeClr val="bg1">
                    <a:alpha val="20000"/>
                  </a:schemeClr>
                </a:solidFill>
                <a:latin typeface="Orbitron" pitchFamily="2" charset="0"/>
              </a:rPr>
              <a:t>0</a:t>
            </a:r>
            <a:r>
              <a:rPr lang="en-US" altLang="ja-JP" sz="2000" dirty="0">
                <a:solidFill>
                  <a:schemeClr val="bg1"/>
                </a:solidFill>
                <a:latin typeface="Orbitron" pitchFamily="2" charset="0"/>
              </a:rPr>
              <a:t>562994</a:t>
            </a:r>
            <a:endParaRPr kumimoji="1" lang="ja-JP" altLang="en-US" sz="20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6AFEF5-C80C-7F28-530F-EC09632E6B4F}"/>
              </a:ext>
            </a:extLst>
          </p:cNvPr>
          <p:cNvSpPr txBox="1"/>
          <p:nvPr/>
        </p:nvSpPr>
        <p:spPr>
          <a:xfrm>
            <a:off x="-24680" y="1132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Orbitron" pitchFamily="2" charset="0"/>
              </a:rPr>
              <a:t>100%</a:t>
            </a:r>
            <a:endParaRPr kumimoji="1" lang="ja-JP" altLang="en-US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1C62DC8F-E6CC-FE2A-8E2F-ED8A395CBA8E}"/>
              </a:ext>
            </a:extLst>
          </p:cNvPr>
          <p:cNvSpPr/>
          <p:nvPr/>
        </p:nvSpPr>
        <p:spPr>
          <a:xfrm>
            <a:off x="114962" y="596036"/>
            <a:ext cx="802772" cy="471262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2400" b="1" dirty="0">
                <a:solidFill>
                  <a:srgbClr val="FFFF99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2400" b="1" dirty="0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9ED942C7-AAB9-0E65-B381-1597A8572221}"/>
              </a:ext>
            </a:extLst>
          </p:cNvPr>
          <p:cNvSpPr/>
          <p:nvPr/>
        </p:nvSpPr>
        <p:spPr>
          <a:xfrm>
            <a:off x="3929843" y="1684883"/>
            <a:ext cx="7056784" cy="108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フリーフォーム: 図形 134">
            <a:extLst>
              <a:ext uri="{FF2B5EF4-FFF2-40B4-BE49-F238E27FC236}">
                <a16:creationId xmlns:a16="http://schemas.microsoft.com/office/drawing/2014/main" id="{F14861E0-EA71-85EE-43F4-CBDBD0B8F7B2}"/>
              </a:ext>
            </a:extLst>
          </p:cNvPr>
          <p:cNvSpPr/>
          <p:nvPr/>
        </p:nvSpPr>
        <p:spPr>
          <a:xfrm>
            <a:off x="10992544" y="1577526"/>
            <a:ext cx="861724" cy="216211"/>
          </a:xfrm>
          <a:custGeom>
            <a:avLst/>
            <a:gdLst>
              <a:gd name="csX0" fmla="*/ 682454 w 861724"/>
              <a:gd name="csY0" fmla="*/ 0 h 216211"/>
              <a:gd name="csX1" fmla="*/ 807724 w 861724"/>
              <a:gd name="csY1" fmla="*/ 0 h 216211"/>
              <a:gd name="csX2" fmla="*/ 807724 w 861724"/>
              <a:gd name="csY2" fmla="*/ 427 h 216211"/>
              <a:gd name="csX3" fmla="*/ 861724 w 861724"/>
              <a:gd name="csY3" fmla="*/ 54427 h 216211"/>
              <a:gd name="csX4" fmla="*/ 807724 w 861724"/>
              <a:gd name="csY4" fmla="*/ 108427 h 216211"/>
              <a:gd name="csX5" fmla="*/ 807724 w 861724"/>
              <a:gd name="csY5" fmla="*/ 108854 h 216211"/>
              <a:gd name="csX6" fmla="*/ 691936 w 861724"/>
              <a:gd name="csY6" fmla="*/ 108854 h 216211"/>
              <a:gd name="csX7" fmla="*/ 691936 w 861724"/>
              <a:gd name="csY7" fmla="*/ 108900 h 216211"/>
              <a:gd name="csX8" fmla="*/ 534091 w 861724"/>
              <a:gd name="csY8" fmla="*/ 213651 h 216211"/>
              <a:gd name="csX9" fmla="*/ 512439 w 861724"/>
              <a:gd name="csY9" fmla="*/ 215199 h 216211"/>
              <a:gd name="csX10" fmla="*/ 512439 w 861724"/>
              <a:gd name="csY10" fmla="*/ 216211 h 216211"/>
              <a:gd name="csX11" fmla="*/ 0 w 861724"/>
              <a:gd name="csY11" fmla="*/ 216211 h 216211"/>
              <a:gd name="csX12" fmla="*/ 0 w 861724"/>
              <a:gd name="csY12" fmla="*/ 107357 h 216211"/>
              <a:gd name="csX13" fmla="*/ 504397 w 861724"/>
              <a:gd name="csY13" fmla="*/ 107357 h 216211"/>
              <a:gd name="csX14" fmla="*/ 504398 w 861724"/>
              <a:gd name="csY14" fmla="*/ 106945 h 216211"/>
              <a:gd name="csX15" fmla="*/ 662243 w 861724"/>
              <a:gd name="csY15" fmla="*/ 2193 h 216211"/>
              <a:gd name="csX16" fmla="*/ 682454 w 861724"/>
              <a:gd name="csY16" fmla="*/ 748 h 2162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861724" h="216211">
                <a:moveTo>
                  <a:pt x="682454" y="0"/>
                </a:moveTo>
                <a:lnTo>
                  <a:pt x="807724" y="0"/>
                </a:lnTo>
                <a:lnTo>
                  <a:pt x="807724" y="427"/>
                </a:lnTo>
                <a:cubicBezTo>
                  <a:pt x="837547" y="427"/>
                  <a:pt x="861724" y="24604"/>
                  <a:pt x="861724" y="54427"/>
                </a:cubicBezTo>
                <a:cubicBezTo>
                  <a:pt x="861724" y="84250"/>
                  <a:pt x="837547" y="108427"/>
                  <a:pt x="807724" y="108427"/>
                </a:cubicBezTo>
                <a:lnTo>
                  <a:pt x="807724" y="108854"/>
                </a:lnTo>
                <a:lnTo>
                  <a:pt x="691936" y="108854"/>
                </a:lnTo>
                <a:lnTo>
                  <a:pt x="691936" y="108900"/>
                </a:lnTo>
                <a:cubicBezTo>
                  <a:pt x="614458" y="100155"/>
                  <a:pt x="596651" y="196199"/>
                  <a:pt x="534091" y="213651"/>
                </a:cubicBezTo>
                <a:lnTo>
                  <a:pt x="512439" y="215199"/>
                </a:lnTo>
                <a:lnTo>
                  <a:pt x="512439" y="216211"/>
                </a:lnTo>
                <a:lnTo>
                  <a:pt x="0" y="216211"/>
                </a:lnTo>
                <a:lnTo>
                  <a:pt x="0" y="107357"/>
                </a:lnTo>
                <a:lnTo>
                  <a:pt x="504397" y="107357"/>
                </a:lnTo>
                <a:lnTo>
                  <a:pt x="504398" y="106945"/>
                </a:lnTo>
                <a:cubicBezTo>
                  <a:pt x="581876" y="115689"/>
                  <a:pt x="599683" y="19645"/>
                  <a:pt x="662243" y="2193"/>
                </a:cubicBezTo>
                <a:lnTo>
                  <a:pt x="682454" y="74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FF25733D-2354-C9B5-0D08-64B117616E72}"/>
              </a:ext>
            </a:extLst>
          </p:cNvPr>
          <p:cNvCxnSpPr>
            <a:cxnSpLocks/>
          </p:cNvCxnSpPr>
          <p:nvPr/>
        </p:nvCxnSpPr>
        <p:spPr>
          <a:xfrm>
            <a:off x="7896200" y="2924944"/>
            <a:ext cx="4245578" cy="6966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BC06D207-0B12-08C3-0414-01096AA5C575}"/>
              </a:ext>
            </a:extLst>
          </p:cNvPr>
          <p:cNvCxnSpPr>
            <a:cxnSpLocks/>
          </p:cNvCxnSpPr>
          <p:nvPr/>
        </p:nvCxnSpPr>
        <p:spPr>
          <a:xfrm>
            <a:off x="47328" y="2924944"/>
            <a:ext cx="7944544" cy="0"/>
          </a:xfrm>
          <a:prstGeom prst="line">
            <a:avLst/>
          </a:prstGeom>
          <a:ln w="6350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97377F9F-42D7-3E3C-4D33-0EB5B4638A75}"/>
              </a:ext>
            </a:extLst>
          </p:cNvPr>
          <p:cNvGrpSpPr/>
          <p:nvPr/>
        </p:nvGrpSpPr>
        <p:grpSpPr>
          <a:xfrm>
            <a:off x="16299652" y="2193451"/>
            <a:ext cx="309516" cy="309516"/>
            <a:chOff x="6096000" y="6669181"/>
            <a:chExt cx="309516" cy="309516"/>
          </a:xfrm>
        </p:grpSpPr>
        <p:sp>
          <p:nvSpPr>
            <p:cNvPr id="252" name="楕円 251">
              <a:extLst>
                <a:ext uri="{FF2B5EF4-FFF2-40B4-BE49-F238E27FC236}">
                  <a16:creationId xmlns:a16="http://schemas.microsoft.com/office/drawing/2014/main" id="{F6804FC8-B81E-C576-D353-2B822359D049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3" name="楕円 252">
              <a:extLst>
                <a:ext uri="{FF2B5EF4-FFF2-40B4-BE49-F238E27FC236}">
                  <a16:creationId xmlns:a16="http://schemas.microsoft.com/office/drawing/2014/main" id="{4C07DF55-4B76-B4EB-5A4E-C255D49BE578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54" name="L 字 253">
              <a:extLst>
                <a:ext uri="{FF2B5EF4-FFF2-40B4-BE49-F238E27FC236}">
                  <a16:creationId xmlns:a16="http://schemas.microsoft.com/office/drawing/2014/main" id="{FAB87135-A214-C8E3-49C5-5F5CF61E3D1C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61FD2DB3-E245-2F02-062D-3B3DB2B8313E}"/>
              </a:ext>
            </a:extLst>
          </p:cNvPr>
          <p:cNvGrpSpPr/>
          <p:nvPr/>
        </p:nvGrpSpPr>
        <p:grpSpPr>
          <a:xfrm>
            <a:off x="12434289" y="2199329"/>
            <a:ext cx="309516" cy="309516"/>
            <a:chOff x="6096000" y="6669181"/>
            <a:chExt cx="309516" cy="309516"/>
          </a:xfrm>
        </p:grpSpPr>
        <p:sp>
          <p:nvSpPr>
            <p:cNvPr id="249" name="楕円 248">
              <a:extLst>
                <a:ext uri="{FF2B5EF4-FFF2-40B4-BE49-F238E27FC236}">
                  <a16:creationId xmlns:a16="http://schemas.microsoft.com/office/drawing/2014/main" id="{00F40200-6F6C-9B4E-83A8-638FF1CB7FFC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B9FFAF3B-3FCB-0B0F-FF58-2216B6E090D2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51" name="L 字 250">
              <a:extLst>
                <a:ext uri="{FF2B5EF4-FFF2-40B4-BE49-F238E27FC236}">
                  <a16:creationId xmlns:a16="http://schemas.microsoft.com/office/drawing/2014/main" id="{89238139-063F-1759-45F6-198FB4D15DF1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7ECAC870-74CC-3EF6-CC6D-3AEB7389260C}"/>
              </a:ext>
            </a:extLst>
          </p:cNvPr>
          <p:cNvGrpSpPr/>
          <p:nvPr/>
        </p:nvGrpSpPr>
        <p:grpSpPr>
          <a:xfrm>
            <a:off x="13337942" y="2199329"/>
            <a:ext cx="309516" cy="309516"/>
            <a:chOff x="6096000" y="6669181"/>
            <a:chExt cx="309516" cy="309516"/>
          </a:xfrm>
        </p:grpSpPr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B749809F-F9DB-3CA4-4629-922626EA3DCE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B79C13E0-D09C-2AB1-FF20-D245172D7C3F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48" name="L 字 247">
              <a:extLst>
                <a:ext uri="{FF2B5EF4-FFF2-40B4-BE49-F238E27FC236}">
                  <a16:creationId xmlns:a16="http://schemas.microsoft.com/office/drawing/2014/main" id="{140DF7C2-7B0D-1589-1E77-D97E08CFDF27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84B6AAE2-D79F-FF97-63C5-0E328CD130BC}"/>
              </a:ext>
            </a:extLst>
          </p:cNvPr>
          <p:cNvGrpSpPr/>
          <p:nvPr/>
        </p:nvGrpSpPr>
        <p:grpSpPr>
          <a:xfrm>
            <a:off x="14258507" y="2193451"/>
            <a:ext cx="309516" cy="309516"/>
            <a:chOff x="6096000" y="6669181"/>
            <a:chExt cx="309516" cy="309516"/>
          </a:xfrm>
        </p:grpSpPr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11431F5D-047D-F2B6-569B-C9262F10625F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楕円 243">
              <a:extLst>
                <a:ext uri="{FF2B5EF4-FFF2-40B4-BE49-F238E27FC236}">
                  <a16:creationId xmlns:a16="http://schemas.microsoft.com/office/drawing/2014/main" id="{829C43BB-1FF5-69D4-9F88-DCD86C1BEA8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45" name="L 字 244">
              <a:extLst>
                <a:ext uri="{FF2B5EF4-FFF2-40B4-BE49-F238E27FC236}">
                  <a16:creationId xmlns:a16="http://schemas.microsoft.com/office/drawing/2014/main" id="{94139CFA-7953-13F3-FCB3-D099EF4DB27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E8535055-AC58-E7FF-09BD-54D24A799E85}"/>
              </a:ext>
            </a:extLst>
          </p:cNvPr>
          <p:cNvGrpSpPr/>
          <p:nvPr/>
        </p:nvGrpSpPr>
        <p:grpSpPr>
          <a:xfrm>
            <a:off x="14713678" y="2196324"/>
            <a:ext cx="309516" cy="309516"/>
            <a:chOff x="6498002" y="6669180"/>
            <a:chExt cx="309516" cy="309516"/>
          </a:xfrm>
        </p:grpSpPr>
        <p:sp>
          <p:nvSpPr>
            <p:cNvPr id="240" name="楕円 239">
              <a:extLst>
                <a:ext uri="{FF2B5EF4-FFF2-40B4-BE49-F238E27FC236}">
                  <a16:creationId xmlns:a16="http://schemas.microsoft.com/office/drawing/2014/main" id="{40F2BEAD-5340-0AE8-4ACB-026F1BC51C80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楕円 240">
              <a:extLst>
                <a:ext uri="{FF2B5EF4-FFF2-40B4-BE49-F238E27FC236}">
                  <a16:creationId xmlns:a16="http://schemas.microsoft.com/office/drawing/2014/main" id="{9940126C-5F05-F765-33A9-A2AD1267484C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42" name="L 字 241">
              <a:extLst>
                <a:ext uri="{FF2B5EF4-FFF2-40B4-BE49-F238E27FC236}">
                  <a16:creationId xmlns:a16="http://schemas.microsoft.com/office/drawing/2014/main" id="{4AC19224-BF83-D624-4D11-94967CF94B78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258D6773-6B43-FF13-CBB3-767722C64F76}"/>
              </a:ext>
            </a:extLst>
          </p:cNvPr>
          <p:cNvGrpSpPr/>
          <p:nvPr/>
        </p:nvGrpSpPr>
        <p:grpSpPr>
          <a:xfrm>
            <a:off x="15168794" y="2194825"/>
            <a:ext cx="309516" cy="309516"/>
            <a:chOff x="6096000" y="6669181"/>
            <a:chExt cx="309516" cy="309516"/>
          </a:xfrm>
        </p:grpSpPr>
        <p:sp>
          <p:nvSpPr>
            <p:cNvPr id="237" name="楕円 236">
              <a:extLst>
                <a:ext uri="{FF2B5EF4-FFF2-40B4-BE49-F238E27FC236}">
                  <a16:creationId xmlns:a16="http://schemas.microsoft.com/office/drawing/2014/main" id="{E0507B6E-7AB5-4870-9936-A4A7E61A5A5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楕円 237">
              <a:extLst>
                <a:ext uri="{FF2B5EF4-FFF2-40B4-BE49-F238E27FC236}">
                  <a16:creationId xmlns:a16="http://schemas.microsoft.com/office/drawing/2014/main" id="{DDAD6712-D8E3-ACB5-D1B2-45D9EEE116FE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39" name="L 字 238">
              <a:extLst>
                <a:ext uri="{FF2B5EF4-FFF2-40B4-BE49-F238E27FC236}">
                  <a16:creationId xmlns:a16="http://schemas.microsoft.com/office/drawing/2014/main" id="{A5F34001-DC6E-B95D-601C-907ECB06F960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BC636680-9BD5-F3DC-2F69-54F94DDAD625}"/>
              </a:ext>
            </a:extLst>
          </p:cNvPr>
          <p:cNvGrpSpPr/>
          <p:nvPr/>
        </p:nvGrpSpPr>
        <p:grpSpPr>
          <a:xfrm>
            <a:off x="17213260" y="2196762"/>
            <a:ext cx="309516" cy="309516"/>
            <a:chOff x="6096000" y="6669181"/>
            <a:chExt cx="309516" cy="309516"/>
          </a:xfrm>
        </p:grpSpPr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94661EB0-A693-B256-7259-C34239ABBA98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83A7EBCA-DDF4-DFD0-B5D7-4C49087A956E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36" name="L 字 235">
              <a:extLst>
                <a:ext uri="{FF2B5EF4-FFF2-40B4-BE49-F238E27FC236}">
                  <a16:creationId xmlns:a16="http://schemas.microsoft.com/office/drawing/2014/main" id="{A3B828FF-6AFB-F2C8-5B08-3580CE74826C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72E20829-8E03-6A13-91DA-C619E672FE9C}"/>
              </a:ext>
            </a:extLst>
          </p:cNvPr>
          <p:cNvGrpSpPr/>
          <p:nvPr/>
        </p:nvGrpSpPr>
        <p:grpSpPr>
          <a:xfrm>
            <a:off x="17434066" y="2199718"/>
            <a:ext cx="309516" cy="309516"/>
            <a:chOff x="6096000" y="6669181"/>
            <a:chExt cx="309516" cy="309516"/>
          </a:xfrm>
        </p:grpSpPr>
        <p:sp>
          <p:nvSpPr>
            <p:cNvPr id="231" name="楕円 230">
              <a:extLst>
                <a:ext uri="{FF2B5EF4-FFF2-40B4-BE49-F238E27FC236}">
                  <a16:creationId xmlns:a16="http://schemas.microsoft.com/office/drawing/2014/main" id="{C2D8CE68-E519-6AA7-B069-9884CD9C6317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2" name="楕円 231">
              <a:extLst>
                <a:ext uri="{FF2B5EF4-FFF2-40B4-BE49-F238E27FC236}">
                  <a16:creationId xmlns:a16="http://schemas.microsoft.com/office/drawing/2014/main" id="{53E109FF-932E-96DE-6E66-09CBA2466FAB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33" name="L 字 232">
              <a:extLst>
                <a:ext uri="{FF2B5EF4-FFF2-40B4-BE49-F238E27FC236}">
                  <a16:creationId xmlns:a16="http://schemas.microsoft.com/office/drawing/2014/main" id="{C006F9F2-7237-2489-101A-9BB5942590D1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A3EC3DEA-E19B-35A4-EE6F-FF6D19D735B3}"/>
              </a:ext>
            </a:extLst>
          </p:cNvPr>
          <p:cNvGrpSpPr/>
          <p:nvPr/>
        </p:nvGrpSpPr>
        <p:grpSpPr>
          <a:xfrm>
            <a:off x="17668431" y="2201371"/>
            <a:ext cx="309516" cy="309516"/>
            <a:chOff x="6096000" y="6669181"/>
            <a:chExt cx="309516" cy="309516"/>
          </a:xfrm>
        </p:grpSpPr>
        <p:sp>
          <p:nvSpPr>
            <p:cNvPr id="228" name="楕円 227">
              <a:extLst>
                <a:ext uri="{FF2B5EF4-FFF2-40B4-BE49-F238E27FC236}">
                  <a16:creationId xmlns:a16="http://schemas.microsoft.com/office/drawing/2014/main" id="{D589B1CB-EE63-3303-D340-CF2DB8EDB529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楕円 228">
              <a:extLst>
                <a:ext uri="{FF2B5EF4-FFF2-40B4-BE49-F238E27FC236}">
                  <a16:creationId xmlns:a16="http://schemas.microsoft.com/office/drawing/2014/main" id="{1EA6526A-E070-B5D8-B2F6-7DE826B0E087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30" name="L 字 229">
              <a:extLst>
                <a:ext uri="{FF2B5EF4-FFF2-40B4-BE49-F238E27FC236}">
                  <a16:creationId xmlns:a16="http://schemas.microsoft.com/office/drawing/2014/main" id="{A4F4AD93-FFC4-58E6-6D4E-08222A739262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3B5B5AAB-D910-A838-1F73-E532AC2B41EB}"/>
              </a:ext>
            </a:extLst>
          </p:cNvPr>
          <p:cNvGrpSpPr/>
          <p:nvPr/>
        </p:nvGrpSpPr>
        <p:grpSpPr>
          <a:xfrm>
            <a:off x="18122326" y="2199329"/>
            <a:ext cx="309516" cy="309516"/>
            <a:chOff x="6498002" y="6669180"/>
            <a:chExt cx="309516" cy="309516"/>
          </a:xfrm>
        </p:grpSpPr>
        <p:sp>
          <p:nvSpPr>
            <p:cNvPr id="225" name="楕円 224">
              <a:extLst>
                <a:ext uri="{FF2B5EF4-FFF2-40B4-BE49-F238E27FC236}">
                  <a16:creationId xmlns:a16="http://schemas.microsoft.com/office/drawing/2014/main" id="{384C2896-0D86-76D1-F1F1-757736E3D829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6" name="楕円 225">
              <a:extLst>
                <a:ext uri="{FF2B5EF4-FFF2-40B4-BE49-F238E27FC236}">
                  <a16:creationId xmlns:a16="http://schemas.microsoft.com/office/drawing/2014/main" id="{6A0C1038-37CC-2D6A-8FB9-C7D3C476CA2E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27" name="L 字 226">
              <a:extLst>
                <a:ext uri="{FF2B5EF4-FFF2-40B4-BE49-F238E27FC236}">
                  <a16:creationId xmlns:a16="http://schemas.microsoft.com/office/drawing/2014/main" id="{EC41B511-DC3C-9A87-0A83-799A6730DAA4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21980387-DDDE-546A-F358-A0C0349425B5}"/>
              </a:ext>
            </a:extLst>
          </p:cNvPr>
          <p:cNvGrpSpPr/>
          <p:nvPr/>
        </p:nvGrpSpPr>
        <p:grpSpPr>
          <a:xfrm>
            <a:off x="18576440" y="2191361"/>
            <a:ext cx="309516" cy="309516"/>
            <a:chOff x="6096000" y="6669181"/>
            <a:chExt cx="309516" cy="309516"/>
          </a:xfrm>
        </p:grpSpPr>
        <p:sp>
          <p:nvSpPr>
            <p:cNvPr id="222" name="楕円 221">
              <a:extLst>
                <a:ext uri="{FF2B5EF4-FFF2-40B4-BE49-F238E27FC236}">
                  <a16:creationId xmlns:a16="http://schemas.microsoft.com/office/drawing/2014/main" id="{781485D6-C0FB-AAB6-8D61-B97644E48A20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3" name="楕円 222">
              <a:extLst>
                <a:ext uri="{FF2B5EF4-FFF2-40B4-BE49-F238E27FC236}">
                  <a16:creationId xmlns:a16="http://schemas.microsoft.com/office/drawing/2014/main" id="{6176A2E5-3EFA-104A-9AB2-E88D61D0F4F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24" name="L 字 223">
              <a:extLst>
                <a:ext uri="{FF2B5EF4-FFF2-40B4-BE49-F238E27FC236}">
                  <a16:creationId xmlns:a16="http://schemas.microsoft.com/office/drawing/2014/main" id="{91A0F83D-6679-12D6-2B3D-807048A695E4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899D63E7-BDA8-18F7-8996-ABD1741530FE}"/>
              </a:ext>
            </a:extLst>
          </p:cNvPr>
          <p:cNvGrpSpPr/>
          <p:nvPr/>
        </p:nvGrpSpPr>
        <p:grpSpPr>
          <a:xfrm>
            <a:off x="19027931" y="2186316"/>
            <a:ext cx="309516" cy="309516"/>
            <a:chOff x="6498002" y="6669180"/>
            <a:chExt cx="309516" cy="309516"/>
          </a:xfrm>
        </p:grpSpPr>
        <p:sp>
          <p:nvSpPr>
            <p:cNvPr id="219" name="楕円 218">
              <a:extLst>
                <a:ext uri="{FF2B5EF4-FFF2-40B4-BE49-F238E27FC236}">
                  <a16:creationId xmlns:a16="http://schemas.microsoft.com/office/drawing/2014/main" id="{8B76FBA6-5326-2B67-B287-6905F3D7D1AE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0" name="楕円 219">
              <a:extLst>
                <a:ext uri="{FF2B5EF4-FFF2-40B4-BE49-F238E27FC236}">
                  <a16:creationId xmlns:a16="http://schemas.microsoft.com/office/drawing/2014/main" id="{4B241727-4941-6500-A69F-2F6069A30D2A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21" name="L 字 220">
              <a:extLst>
                <a:ext uri="{FF2B5EF4-FFF2-40B4-BE49-F238E27FC236}">
                  <a16:creationId xmlns:a16="http://schemas.microsoft.com/office/drawing/2014/main" id="{C4E40761-A220-B33B-2624-1669234CB507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30E32FF-5594-E1D9-1CDD-ACC3BC1D96A2}"/>
              </a:ext>
            </a:extLst>
          </p:cNvPr>
          <p:cNvGrpSpPr/>
          <p:nvPr/>
        </p:nvGrpSpPr>
        <p:grpSpPr>
          <a:xfrm>
            <a:off x="19483047" y="2182917"/>
            <a:ext cx="309516" cy="309516"/>
            <a:chOff x="6096000" y="6669181"/>
            <a:chExt cx="309516" cy="309516"/>
          </a:xfrm>
        </p:grpSpPr>
        <p:sp>
          <p:nvSpPr>
            <p:cNvPr id="216" name="楕円 215">
              <a:extLst>
                <a:ext uri="{FF2B5EF4-FFF2-40B4-BE49-F238E27FC236}">
                  <a16:creationId xmlns:a16="http://schemas.microsoft.com/office/drawing/2014/main" id="{F68D5FE0-1982-3A16-4976-211A95AAC2E4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楕円 216">
              <a:extLst>
                <a:ext uri="{FF2B5EF4-FFF2-40B4-BE49-F238E27FC236}">
                  <a16:creationId xmlns:a16="http://schemas.microsoft.com/office/drawing/2014/main" id="{DA61EC63-23DB-B505-6C62-29FC0925FAD7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18" name="L 字 217">
              <a:extLst>
                <a:ext uri="{FF2B5EF4-FFF2-40B4-BE49-F238E27FC236}">
                  <a16:creationId xmlns:a16="http://schemas.microsoft.com/office/drawing/2014/main" id="{470D1CB0-CA58-D569-AE7A-B2C8BDED60D7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C641644C-81D8-3E23-B281-68069FEF94FC}"/>
              </a:ext>
            </a:extLst>
          </p:cNvPr>
          <p:cNvGrpSpPr/>
          <p:nvPr/>
        </p:nvGrpSpPr>
        <p:grpSpPr>
          <a:xfrm>
            <a:off x="19703853" y="2185873"/>
            <a:ext cx="309516" cy="309516"/>
            <a:chOff x="6096000" y="6669181"/>
            <a:chExt cx="309516" cy="309516"/>
          </a:xfrm>
        </p:grpSpPr>
        <p:sp>
          <p:nvSpPr>
            <p:cNvPr id="213" name="楕円 212">
              <a:extLst>
                <a:ext uri="{FF2B5EF4-FFF2-40B4-BE49-F238E27FC236}">
                  <a16:creationId xmlns:a16="http://schemas.microsoft.com/office/drawing/2014/main" id="{CE34388A-9F24-1BF4-CB90-F4428317CDE8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94D21398-3ABE-5E03-CABA-38ACCA248CF9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15" name="L 字 214">
              <a:extLst>
                <a:ext uri="{FF2B5EF4-FFF2-40B4-BE49-F238E27FC236}">
                  <a16:creationId xmlns:a16="http://schemas.microsoft.com/office/drawing/2014/main" id="{DC31A4E9-9406-8D0E-53C3-302D9EF093A5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4" name="グループ化 163">
            <a:extLst>
              <a:ext uri="{FF2B5EF4-FFF2-40B4-BE49-F238E27FC236}">
                <a16:creationId xmlns:a16="http://schemas.microsoft.com/office/drawing/2014/main" id="{0AF9745B-7F16-82C2-513C-6CC736408051}"/>
              </a:ext>
            </a:extLst>
          </p:cNvPr>
          <p:cNvGrpSpPr/>
          <p:nvPr/>
        </p:nvGrpSpPr>
        <p:grpSpPr>
          <a:xfrm>
            <a:off x="19938218" y="2187526"/>
            <a:ext cx="309516" cy="309516"/>
            <a:chOff x="6096000" y="6669181"/>
            <a:chExt cx="309516" cy="309516"/>
          </a:xfrm>
        </p:grpSpPr>
        <p:sp>
          <p:nvSpPr>
            <p:cNvPr id="210" name="楕円 209">
              <a:extLst>
                <a:ext uri="{FF2B5EF4-FFF2-40B4-BE49-F238E27FC236}">
                  <a16:creationId xmlns:a16="http://schemas.microsoft.com/office/drawing/2014/main" id="{DDBB1D54-2777-A804-6E5D-44EAA289A28D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67655594-0A56-75EF-D49C-EDC9B66309B0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12" name="L 字 211">
              <a:extLst>
                <a:ext uri="{FF2B5EF4-FFF2-40B4-BE49-F238E27FC236}">
                  <a16:creationId xmlns:a16="http://schemas.microsoft.com/office/drawing/2014/main" id="{7FBADB67-CD2C-5666-B03D-8215600D7EF9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A3140EF-85BF-C6FE-E515-7968BA397F2A}"/>
              </a:ext>
            </a:extLst>
          </p:cNvPr>
          <p:cNvGrpSpPr/>
          <p:nvPr/>
        </p:nvGrpSpPr>
        <p:grpSpPr>
          <a:xfrm>
            <a:off x="20397660" y="2191361"/>
            <a:ext cx="309516" cy="309516"/>
            <a:chOff x="6096000" y="6669181"/>
            <a:chExt cx="309516" cy="309516"/>
          </a:xfrm>
        </p:grpSpPr>
        <p:sp>
          <p:nvSpPr>
            <p:cNvPr id="207" name="楕円 206">
              <a:extLst>
                <a:ext uri="{FF2B5EF4-FFF2-40B4-BE49-F238E27FC236}">
                  <a16:creationId xmlns:a16="http://schemas.microsoft.com/office/drawing/2014/main" id="{2166E5DC-2DE1-6560-FE6A-8DF8024B3693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楕円 207">
              <a:extLst>
                <a:ext uri="{FF2B5EF4-FFF2-40B4-BE49-F238E27FC236}">
                  <a16:creationId xmlns:a16="http://schemas.microsoft.com/office/drawing/2014/main" id="{5156371B-1596-D9A6-EEE7-FA0229E8CAB0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09" name="L 字 208">
              <a:extLst>
                <a:ext uri="{FF2B5EF4-FFF2-40B4-BE49-F238E27FC236}">
                  <a16:creationId xmlns:a16="http://schemas.microsoft.com/office/drawing/2014/main" id="{B94368EB-8209-BB09-BC0E-5125179FDD2F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EBF84EC-250A-BF54-0245-4FDBE7C4BBC5}"/>
              </a:ext>
            </a:extLst>
          </p:cNvPr>
          <p:cNvGrpSpPr/>
          <p:nvPr/>
        </p:nvGrpSpPr>
        <p:grpSpPr>
          <a:xfrm>
            <a:off x="21314948" y="2199329"/>
            <a:ext cx="309516" cy="309516"/>
            <a:chOff x="6096000" y="6669181"/>
            <a:chExt cx="309516" cy="309516"/>
          </a:xfrm>
        </p:grpSpPr>
        <p:sp>
          <p:nvSpPr>
            <p:cNvPr id="204" name="楕円 203">
              <a:extLst>
                <a:ext uri="{FF2B5EF4-FFF2-40B4-BE49-F238E27FC236}">
                  <a16:creationId xmlns:a16="http://schemas.microsoft.com/office/drawing/2014/main" id="{1A3658E6-CC37-FDE0-D73E-DEB39CB2967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5" name="楕円 204">
              <a:extLst>
                <a:ext uri="{FF2B5EF4-FFF2-40B4-BE49-F238E27FC236}">
                  <a16:creationId xmlns:a16="http://schemas.microsoft.com/office/drawing/2014/main" id="{FE6721B3-C15E-AF2F-9875-99C2E4A96E80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06" name="L 字 205">
              <a:extLst>
                <a:ext uri="{FF2B5EF4-FFF2-40B4-BE49-F238E27FC236}">
                  <a16:creationId xmlns:a16="http://schemas.microsoft.com/office/drawing/2014/main" id="{CCBFF247-1543-65CC-8758-2846E80F626A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id="{7212F8C3-D539-03AD-52E5-CCB73ECAD92A}"/>
              </a:ext>
            </a:extLst>
          </p:cNvPr>
          <p:cNvGrpSpPr/>
          <p:nvPr/>
        </p:nvGrpSpPr>
        <p:grpSpPr>
          <a:xfrm>
            <a:off x="22235513" y="2191361"/>
            <a:ext cx="309516" cy="309516"/>
            <a:chOff x="6096000" y="6669181"/>
            <a:chExt cx="309516" cy="309516"/>
          </a:xfrm>
        </p:grpSpPr>
        <p:sp>
          <p:nvSpPr>
            <p:cNvPr id="201" name="楕円 200">
              <a:extLst>
                <a:ext uri="{FF2B5EF4-FFF2-40B4-BE49-F238E27FC236}">
                  <a16:creationId xmlns:a16="http://schemas.microsoft.com/office/drawing/2014/main" id="{90D9D76B-FAF9-6931-DC08-AE902F41A262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2" name="楕円 201">
              <a:extLst>
                <a:ext uri="{FF2B5EF4-FFF2-40B4-BE49-F238E27FC236}">
                  <a16:creationId xmlns:a16="http://schemas.microsoft.com/office/drawing/2014/main" id="{32FF56EE-63AF-7ECA-282C-47C12DFCEA2F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03" name="L 字 202">
              <a:extLst>
                <a:ext uri="{FF2B5EF4-FFF2-40B4-BE49-F238E27FC236}">
                  <a16:creationId xmlns:a16="http://schemas.microsoft.com/office/drawing/2014/main" id="{C9D0DD89-B3AA-BCC9-C92B-F70A4551EDE0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73049819-87D6-99EA-BC6C-102E5427EEC7}"/>
              </a:ext>
            </a:extLst>
          </p:cNvPr>
          <p:cNvGrpSpPr/>
          <p:nvPr/>
        </p:nvGrpSpPr>
        <p:grpSpPr>
          <a:xfrm>
            <a:off x="22708364" y="2186563"/>
            <a:ext cx="309516" cy="309516"/>
            <a:chOff x="6096000" y="6669181"/>
            <a:chExt cx="309516" cy="309516"/>
          </a:xfrm>
        </p:grpSpPr>
        <p:sp>
          <p:nvSpPr>
            <p:cNvPr id="198" name="楕円 197">
              <a:extLst>
                <a:ext uri="{FF2B5EF4-FFF2-40B4-BE49-F238E27FC236}">
                  <a16:creationId xmlns:a16="http://schemas.microsoft.com/office/drawing/2014/main" id="{4C03B020-FB25-7D89-169C-03DBF715AEC7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0302D3E6-C2D0-1C9F-D82C-9D3B5143AB51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00" name="L 字 199">
              <a:extLst>
                <a:ext uri="{FF2B5EF4-FFF2-40B4-BE49-F238E27FC236}">
                  <a16:creationId xmlns:a16="http://schemas.microsoft.com/office/drawing/2014/main" id="{A6251A1D-ED57-2144-2315-F9105CC0CA2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8E6F8495-D8AF-1202-4F95-1BC0488750B5}"/>
              </a:ext>
            </a:extLst>
          </p:cNvPr>
          <p:cNvGrpSpPr/>
          <p:nvPr/>
        </p:nvGrpSpPr>
        <p:grpSpPr>
          <a:xfrm>
            <a:off x="23212420" y="2195394"/>
            <a:ext cx="309516" cy="309516"/>
            <a:chOff x="6096000" y="6669181"/>
            <a:chExt cx="309516" cy="309516"/>
          </a:xfrm>
        </p:grpSpPr>
        <p:sp>
          <p:nvSpPr>
            <p:cNvPr id="195" name="楕円 194">
              <a:extLst>
                <a:ext uri="{FF2B5EF4-FFF2-40B4-BE49-F238E27FC236}">
                  <a16:creationId xmlns:a16="http://schemas.microsoft.com/office/drawing/2014/main" id="{29B6FDFF-FB63-CF7D-CEA5-530D8B3FA6A1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6" name="楕円 195">
              <a:extLst>
                <a:ext uri="{FF2B5EF4-FFF2-40B4-BE49-F238E27FC236}">
                  <a16:creationId xmlns:a16="http://schemas.microsoft.com/office/drawing/2014/main" id="{B3CE1A54-4ABD-82D7-B422-FFB18FEFE664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97" name="L 字 196">
              <a:extLst>
                <a:ext uri="{FF2B5EF4-FFF2-40B4-BE49-F238E27FC236}">
                  <a16:creationId xmlns:a16="http://schemas.microsoft.com/office/drawing/2014/main" id="{3A1223E8-19A5-15C1-0BA6-64D3A23061DC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CCA24647-0D17-7A3B-BC02-BB6AEAEA4168}"/>
              </a:ext>
            </a:extLst>
          </p:cNvPr>
          <p:cNvGrpSpPr/>
          <p:nvPr/>
        </p:nvGrpSpPr>
        <p:grpSpPr>
          <a:xfrm>
            <a:off x="23716476" y="2195394"/>
            <a:ext cx="309516" cy="309516"/>
            <a:chOff x="6096000" y="6669181"/>
            <a:chExt cx="309516" cy="309516"/>
          </a:xfrm>
        </p:grpSpPr>
        <p:sp>
          <p:nvSpPr>
            <p:cNvPr id="192" name="楕円 191">
              <a:extLst>
                <a:ext uri="{FF2B5EF4-FFF2-40B4-BE49-F238E27FC236}">
                  <a16:creationId xmlns:a16="http://schemas.microsoft.com/office/drawing/2014/main" id="{19A8B675-7E4D-DE66-DDE4-0667934A81BE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3" name="楕円 192">
              <a:extLst>
                <a:ext uri="{FF2B5EF4-FFF2-40B4-BE49-F238E27FC236}">
                  <a16:creationId xmlns:a16="http://schemas.microsoft.com/office/drawing/2014/main" id="{927DEB28-97F3-5921-CDEA-B9BEE7B7B6F3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94" name="L 字 193">
              <a:extLst>
                <a:ext uri="{FF2B5EF4-FFF2-40B4-BE49-F238E27FC236}">
                  <a16:creationId xmlns:a16="http://schemas.microsoft.com/office/drawing/2014/main" id="{14F0242C-D1FE-1582-E32E-F7BDB1EA88A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0953BD74-AD03-EECC-4E2D-1BBC32997E56}"/>
              </a:ext>
            </a:extLst>
          </p:cNvPr>
          <p:cNvGrpSpPr/>
          <p:nvPr/>
        </p:nvGrpSpPr>
        <p:grpSpPr>
          <a:xfrm>
            <a:off x="24220532" y="2195394"/>
            <a:ext cx="309516" cy="309516"/>
            <a:chOff x="6096000" y="6669181"/>
            <a:chExt cx="309516" cy="309516"/>
          </a:xfrm>
        </p:grpSpPr>
        <p:sp>
          <p:nvSpPr>
            <p:cNvPr id="189" name="楕円 188">
              <a:extLst>
                <a:ext uri="{FF2B5EF4-FFF2-40B4-BE49-F238E27FC236}">
                  <a16:creationId xmlns:a16="http://schemas.microsoft.com/office/drawing/2014/main" id="{08FF8779-6275-F2E0-D563-95959CFC1DF7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0" name="楕円 189">
              <a:extLst>
                <a:ext uri="{FF2B5EF4-FFF2-40B4-BE49-F238E27FC236}">
                  <a16:creationId xmlns:a16="http://schemas.microsoft.com/office/drawing/2014/main" id="{82EB1C8A-BC4E-88DE-4754-58280D092655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91" name="L 字 190">
              <a:extLst>
                <a:ext uri="{FF2B5EF4-FFF2-40B4-BE49-F238E27FC236}">
                  <a16:creationId xmlns:a16="http://schemas.microsoft.com/office/drawing/2014/main" id="{1984DA5A-164E-5D4A-A4BC-9B02ED8995DF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02635BC8-8239-A101-AE58-7962A498D122}"/>
              </a:ext>
            </a:extLst>
          </p:cNvPr>
          <p:cNvGrpSpPr/>
          <p:nvPr/>
        </p:nvGrpSpPr>
        <p:grpSpPr>
          <a:xfrm>
            <a:off x="24436556" y="2195394"/>
            <a:ext cx="309516" cy="309516"/>
            <a:chOff x="6096000" y="6669181"/>
            <a:chExt cx="309516" cy="309516"/>
          </a:xfrm>
        </p:grpSpPr>
        <p:sp>
          <p:nvSpPr>
            <p:cNvPr id="186" name="楕円 185">
              <a:extLst>
                <a:ext uri="{FF2B5EF4-FFF2-40B4-BE49-F238E27FC236}">
                  <a16:creationId xmlns:a16="http://schemas.microsoft.com/office/drawing/2014/main" id="{4EC078B1-DCAC-1D2F-9C77-30B8AD79753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楕円 186">
              <a:extLst>
                <a:ext uri="{FF2B5EF4-FFF2-40B4-BE49-F238E27FC236}">
                  <a16:creationId xmlns:a16="http://schemas.microsoft.com/office/drawing/2014/main" id="{62AD49BF-6C34-FB5E-9395-4002F29C5B7E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88" name="L 字 187">
              <a:extLst>
                <a:ext uri="{FF2B5EF4-FFF2-40B4-BE49-F238E27FC236}">
                  <a16:creationId xmlns:a16="http://schemas.microsoft.com/office/drawing/2014/main" id="{0C788E08-2A51-F734-D391-05A6A53A580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C966643A-BEF0-9990-EF58-FBEEA153E0D4}"/>
              </a:ext>
            </a:extLst>
          </p:cNvPr>
          <p:cNvGrpSpPr/>
          <p:nvPr/>
        </p:nvGrpSpPr>
        <p:grpSpPr>
          <a:xfrm>
            <a:off x="24652580" y="2195394"/>
            <a:ext cx="309516" cy="309516"/>
            <a:chOff x="6096000" y="6669181"/>
            <a:chExt cx="309516" cy="309516"/>
          </a:xfrm>
        </p:grpSpPr>
        <p:sp>
          <p:nvSpPr>
            <p:cNvPr id="183" name="楕円 182">
              <a:extLst>
                <a:ext uri="{FF2B5EF4-FFF2-40B4-BE49-F238E27FC236}">
                  <a16:creationId xmlns:a16="http://schemas.microsoft.com/office/drawing/2014/main" id="{26040B5E-6042-55CE-9794-D9E892B24C3C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楕円 183">
              <a:extLst>
                <a:ext uri="{FF2B5EF4-FFF2-40B4-BE49-F238E27FC236}">
                  <a16:creationId xmlns:a16="http://schemas.microsoft.com/office/drawing/2014/main" id="{1247515B-E7A4-729F-6D3D-BBC2DD525FE2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85" name="L 字 184">
              <a:extLst>
                <a:ext uri="{FF2B5EF4-FFF2-40B4-BE49-F238E27FC236}">
                  <a16:creationId xmlns:a16="http://schemas.microsoft.com/office/drawing/2014/main" id="{C3CE3819-1706-C18E-46DE-F1B0FC789647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6B7E4C2D-B000-FEA8-89C5-10DEE5B9FE93}"/>
              </a:ext>
            </a:extLst>
          </p:cNvPr>
          <p:cNvGrpSpPr/>
          <p:nvPr/>
        </p:nvGrpSpPr>
        <p:grpSpPr>
          <a:xfrm>
            <a:off x="24868604" y="2195394"/>
            <a:ext cx="309516" cy="309516"/>
            <a:chOff x="6096000" y="6669181"/>
            <a:chExt cx="309516" cy="309516"/>
          </a:xfrm>
        </p:grpSpPr>
        <p:sp>
          <p:nvSpPr>
            <p:cNvPr id="179" name="楕円 178">
              <a:extLst>
                <a:ext uri="{FF2B5EF4-FFF2-40B4-BE49-F238E27FC236}">
                  <a16:creationId xmlns:a16="http://schemas.microsoft.com/office/drawing/2014/main" id="{B494C791-980C-37AA-A0B3-75BED418983A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楕円 180">
              <a:extLst>
                <a:ext uri="{FF2B5EF4-FFF2-40B4-BE49-F238E27FC236}">
                  <a16:creationId xmlns:a16="http://schemas.microsoft.com/office/drawing/2014/main" id="{85F73D34-110C-BD9F-FA5D-997614AB8EB4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82" name="L 字 181">
              <a:extLst>
                <a:ext uri="{FF2B5EF4-FFF2-40B4-BE49-F238E27FC236}">
                  <a16:creationId xmlns:a16="http://schemas.microsoft.com/office/drawing/2014/main" id="{BAEE59E5-A194-9425-F761-D469B1DCF3B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A8810E3B-F873-8C42-E980-2A411705CFBD}"/>
              </a:ext>
            </a:extLst>
          </p:cNvPr>
          <p:cNvGrpSpPr/>
          <p:nvPr/>
        </p:nvGrpSpPr>
        <p:grpSpPr>
          <a:xfrm>
            <a:off x="25084628" y="2195394"/>
            <a:ext cx="309516" cy="309516"/>
            <a:chOff x="6096000" y="6669181"/>
            <a:chExt cx="309516" cy="309516"/>
          </a:xfrm>
        </p:grpSpPr>
        <p:sp>
          <p:nvSpPr>
            <p:cNvPr id="176" name="楕円 175">
              <a:extLst>
                <a:ext uri="{FF2B5EF4-FFF2-40B4-BE49-F238E27FC236}">
                  <a16:creationId xmlns:a16="http://schemas.microsoft.com/office/drawing/2014/main" id="{27526682-660B-B8AB-8D4A-6566A5D1B955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楕円 176">
              <a:extLst>
                <a:ext uri="{FF2B5EF4-FFF2-40B4-BE49-F238E27FC236}">
                  <a16:creationId xmlns:a16="http://schemas.microsoft.com/office/drawing/2014/main" id="{74785766-9029-3C73-2857-5AD1B1137299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78" name="L 字 177">
              <a:extLst>
                <a:ext uri="{FF2B5EF4-FFF2-40B4-BE49-F238E27FC236}">
                  <a16:creationId xmlns:a16="http://schemas.microsoft.com/office/drawing/2014/main" id="{1B530537-2D78-A33B-0C3F-1FC7DDC2F5F1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E87DE99B-643B-187F-A830-9DC8E314990F}"/>
              </a:ext>
            </a:extLst>
          </p:cNvPr>
          <p:cNvGrpSpPr/>
          <p:nvPr/>
        </p:nvGrpSpPr>
        <p:grpSpPr>
          <a:xfrm>
            <a:off x="25588684" y="2195394"/>
            <a:ext cx="309516" cy="309516"/>
            <a:chOff x="6096000" y="6669181"/>
            <a:chExt cx="309516" cy="309516"/>
          </a:xfrm>
        </p:grpSpPr>
        <p:sp>
          <p:nvSpPr>
            <p:cNvPr id="173" name="楕円 172">
              <a:extLst>
                <a:ext uri="{FF2B5EF4-FFF2-40B4-BE49-F238E27FC236}">
                  <a16:creationId xmlns:a16="http://schemas.microsoft.com/office/drawing/2014/main" id="{B002E43E-9EE6-F842-7FBB-DEBFF33CE896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2254202F-6A03-6BAA-C353-7D818997F835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75" name="L 字 174">
              <a:extLst>
                <a:ext uri="{FF2B5EF4-FFF2-40B4-BE49-F238E27FC236}">
                  <a16:creationId xmlns:a16="http://schemas.microsoft.com/office/drawing/2014/main" id="{9EF1AA11-8E4B-2ADC-E6BB-9AC08B69501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D3B9AD55-D3F8-84DD-7301-A2B3732AF3CE}"/>
              </a:ext>
            </a:extLst>
          </p:cNvPr>
          <p:cNvGrpSpPr/>
          <p:nvPr/>
        </p:nvGrpSpPr>
        <p:grpSpPr>
          <a:xfrm>
            <a:off x="26092740" y="2195394"/>
            <a:ext cx="309516" cy="309516"/>
            <a:chOff x="6096000" y="6669181"/>
            <a:chExt cx="309516" cy="309516"/>
          </a:xfrm>
        </p:grpSpPr>
        <p:sp>
          <p:nvSpPr>
            <p:cNvPr id="169" name="楕円 168">
              <a:extLst>
                <a:ext uri="{FF2B5EF4-FFF2-40B4-BE49-F238E27FC236}">
                  <a16:creationId xmlns:a16="http://schemas.microsoft.com/office/drawing/2014/main" id="{59AFE5B0-60CC-BD32-30C1-A3144134852D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楕円 169">
              <a:extLst>
                <a:ext uri="{FF2B5EF4-FFF2-40B4-BE49-F238E27FC236}">
                  <a16:creationId xmlns:a16="http://schemas.microsoft.com/office/drawing/2014/main" id="{856ADBC4-1B95-7A91-73A5-7C5F0E1EF54C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71" name="L 字 170">
              <a:extLst>
                <a:ext uri="{FF2B5EF4-FFF2-40B4-BE49-F238E27FC236}">
                  <a16:creationId xmlns:a16="http://schemas.microsoft.com/office/drawing/2014/main" id="{B767209F-E569-3941-867B-361AD5467016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8D3EF-440A-00CA-BF9A-0CD79AC652A7}"/>
              </a:ext>
            </a:extLst>
          </p:cNvPr>
          <p:cNvGrpSpPr/>
          <p:nvPr/>
        </p:nvGrpSpPr>
        <p:grpSpPr>
          <a:xfrm>
            <a:off x="-10229814" y="2209082"/>
            <a:ext cx="309516" cy="309516"/>
            <a:chOff x="6096000" y="6669181"/>
            <a:chExt cx="309516" cy="309516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EC8A6085-1051-E088-36AC-710EFDAA2D4E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AE689F22-5CBD-595B-AAF3-CAA5C980D1D9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9" name="L 字 8">
              <a:extLst>
                <a:ext uri="{FF2B5EF4-FFF2-40B4-BE49-F238E27FC236}">
                  <a16:creationId xmlns:a16="http://schemas.microsoft.com/office/drawing/2014/main" id="{8CFD707F-D323-323D-5A6F-38998AB4C8F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7B021C3-5C3E-70D6-17B4-8877816A4F54}"/>
              </a:ext>
            </a:extLst>
          </p:cNvPr>
          <p:cNvGrpSpPr/>
          <p:nvPr/>
        </p:nvGrpSpPr>
        <p:grpSpPr>
          <a:xfrm>
            <a:off x="-14095177" y="2214960"/>
            <a:ext cx="309516" cy="309516"/>
            <a:chOff x="6096000" y="6669181"/>
            <a:chExt cx="309516" cy="309516"/>
          </a:xfrm>
        </p:grpSpPr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1D0995EB-6345-E429-E9D6-3E0C3C0DCD9A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F9B72A1F-0ADC-42D7-057B-6D09596572D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4" name="L 字 13">
              <a:extLst>
                <a:ext uri="{FF2B5EF4-FFF2-40B4-BE49-F238E27FC236}">
                  <a16:creationId xmlns:a16="http://schemas.microsoft.com/office/drawing/2014/main" id="{55F697F7-2787-189A-C392-0E4DCD5C209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289766E-2927-8415-06F8-64AC26F4E540}"/>
              </a:ext>
            </a:extLst>
          </p:cNvPr>
          <p:cNvGrpSpPr/>
          <p:nvPr/>
        </p:nvGrpSpPr>
        <p:grpSpPr>
          <a:xfrm>
            <a:off x="-13191524" y="2214960"/>
            <a:ext cx="309516" cy="309516"/>
            <a:chOff x="6096000" y="6669181"/>
            <a:chExt cx="309516" cy="309516"/>
          </a:xfrm>
        </p:grpSpPr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A6F07BA6-31F5-99A6-9DB3-4F24F30E022A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F1EF519B-6864-E709-1B54-9AF10C9791A2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8" name="L 字 17">
              <a:extLst>
                <a:ext uri="{FF2B5EF4-FFF2-40B4-BE49-F238E27FC236}">
                  <a16:creationId xmlns:a16="http://schemas.microsoft.com/office/drawing/2014/main" id="{F8765569-CB10-7616-08E4-ED6BC161D604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6BA1706-F403-F753-23F8-1FA5C169FE2A}"/>
              </a:ext>
            </a:extLst>
          </p:cNvPr>
          <p:cNvGrpSpPr/>
          <p:nvPr/>
        </p:nvGrpSpPr>
        <p:grpSpPr>
          <a:xfrm>
            <a:off x="-12270959" y="2209082"/>
            <a:ext cx="309516" cy="309516"/>
            <a:chOff x="6096000" y="6669181"/>
            <a:chExt cx="309516" cy="309516"/>
          </a:xfrm>
        </p:grpSpPr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B63C9D03-1644-C09B-A0BA-F86E898785D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B8E7E094-49A2-3F4F-2D14-DF6A4BE1576B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2" name="L 字 21">
              <a:extLst>
                <a:ext uri="{FF2B5EF4-FFF2-40B4-BE49-F238E27FC236}">
                  <a16:creationId xmlns:a16="http://schemas.microsoft.com/office/drawing/2014/main" id="{49E22B69-1AD7-159E-457E-DE7BDCF7FD88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0757330C-1E96-C00F-B852-253940D9ED9D}"/>
              </a:ext>
            </a:extLst>
          </p:cNvPr>
          <p:cNvGrpSpPr/>
          <p:nvPr/>
        </p:nvGrpSpPr>
        <p:grpSpPr>
          <a:xfrm>
            <a:off x="-11815788" y="2211955"/>
            <a:ext cx="309516" cy="309516"/>
            <a:chOff x="6498002" y="6669180"/>
            <a:chExt cx="309516" cy="309516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78CDB95B-878C-2A82-DEDB-B0D0FEC80F59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5CC2320B-6CFA-16FF-F440-5732E92B8CB7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26" name="L 字 25">
              <a:extLst>
                <a:ext uri="{FF2B5EF4-FFF2-40B4-BE49-F238E27FC236}">
                  <a16:creationId xmlns:a16="http://schemas.microsoft.com/office/drawing/2014/main" id="{66962606-0CB7-3379-836B-094FBDFE0B2C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F7925A6-7DE0-0C56-8CC0-97E5D7E2CF4E}"/>
              </a:ext>
            </a:extLst>
          </p:cNvPr>
          <p:cNvGrpSpPr/>
          <p:nvPr/>
        </p:nvGrpSpPr>
        <p:grpSpPr>
          <a:xfrm>
            <a:off x="-11360672" y="2210456"/>
            <a:ext cx="309516" cy="309516"/>
            <a:chOff x="6096000" y="6669181"/>
            <a:chExt cx="309516" cy="309516"/>
          </a:xfrm>
        </p:grpSpPr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465A096C-6D8A-C02C-C1E3-94FDF83960D3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684DB4B7-F6D3-D513-AB50-FE5504412E18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30" name="L 字 29">
              <a:extLst>
                <a:ext uri="{FF2B5EF4-FFF2-40B4-BE49-F238E27FC236}">
                  <a16:creationId xmlns:a16="http://schemas.microsoft.com/office/drawing/2014/main" id="{2EEDF209-4FB7-C052-6AC7-3068B22ECED6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A686157C-50C3-5CF0-2E10-05656A0290CE}"/>
              </a:ext>
            </a:extLst>
          </p:cNvPr>
          <p:cNvGrpSpPr/>
          <p:nvPr/>
        </p:nvGrpSpPr>
        <p:grpSpPr>
          <a:xfrm>
            <a:off x="-9316206" y="2212393"/>
            <a:ext cx="309516" cy="309516"/>
            <a:chOff x="6096000" y="6669181"/>
            <a:chExt cx="309516" cy="309516"/>
          </a:xfrm>
        </p:grpSpPr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630F1372-FE7E-ED79-C804-7F28FBDA4B4F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0CCEE63D-5788-B493-8A98-6F63EC816333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34" name="L 字 33">
              <a:extLst>
                <a:ext uri="{FF2B5EF4-FFF2-40B4-BE49-F238E27FC236}">
                  <a16:creationId xmlns:a16="http://schemas.microsoft.com/office/drawing/2014/main" id="{B207941E-8945-C7DD-886E-2DFBE1790B58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1E9C589F-BC2D-6A72-71E1-305A1469E859}"/>
              </a:ext>
            </a:extLst>
          </p:cNvPr>
          <p:cNvGrpSpPr/>
          <p:nvPr/>
        </p:nvGrpSpPr>
        <p:grpSpPr>
          <a:xfrm>
            <a:off x="-9095400" y="2215349"/>
            <a:ext cx="309516" cy="309516"/>
            <a:chOff x="6096000" y="6669181"/>
            <a:chExt cx="309516" cy="309516"/>
          </a:xfrm>
        </p:grpSpPr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F60BB33F-F699-B844-DFD5-F57496F1D937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A4A73710-CA9B-3A18-5679-9A9B566C2B31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38" name="L 字 37">
              <a:extLst>
                <a:ext uri="{FF2B5EF4-FFF2-40B4-BE49-F238E27FC236}">
                  <a16:creationId xmlns:a16="http://schemas.microsoft.com/office/drawing/2014/main" id="{FF65E307-FC20-26B4-6681-CA97864D14A3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A15CFF1-E1C1-1BCC-85A4-C3088810813D}"/>
              </a:ext>
            </a:extLst>
          </p:cNvPr>
          <p:cNvGrpSpPr/>
          <p:nvPr/>
        </p:nvGrpSpPr>
        <p:grpSpPr>
          <a:xfrm>
            <a:off x="-8861035" y="2217002"/>
            <a:ext cx="309516" cy="309516"/>
            <a:chOff x="6096000" y="6669181"/>
            <a:chExt cx="309516" cy="309516"/>
          </a:xfrm>
        </p:grpSpPr>
        <p:sp>
          <p:nvSpPr>
            <p:cNvPr id="40" name="楕円 39">
              <a:extLst>
                <a:ext uri="{FF2B5EF4-FFF2-40B4-BE49-F238E27FC236}">
                  <a16:creationId xmlns:a16="http://schemas.microsoft.com/office/drawing/2014/main" id="{BBEFBCA7-C2E6-6EA9-890C-EB305C699AB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8BCE507C-459B-C002-552B-0417395D756E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42" name="L 字 41">
              <a:extLst>
                <a:ext uri="{FF2B5EF4-FFF2-40B4-BE49-F238E27FC236}">
                  <a16:creationId xmlns:a16="http://schemas.microsoft.com/office/drawing/2014/main" id="{4C498FB9-8738-BC60-76D2-41711CE22937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A88B5010-B7DA-507B-30AD-3D231FA0F658}"/>
              </a:ext>
            </a:extLst>
          </p:cNvPr>
          <p:cNvGrpSpPr/>
          <p:nvPr/>
        </p:nvGrpSpPr>
        <p:grpSpPr>
          <a:xfrm>
            <a:off x="-8407140" y="2214960"/>
            <a:ext cx="309516" cy="309516"/>
            <a:chOff x="6498002" y="6669180"/>
            <a:chExt cx="309516" cy="309516"/>
          </a:xfrm>
        </p:grpSpPr>
        <p:sp>
          <p:nvSpPr>
            <p:cNvPr id="44" name="楕円 43">
              <a:extLst>
                <a:ext uri="{FF2B5EF4-FFF2-40B4-BE49-F238E27FC236}">
                  <a16:creationId xmlns:a16="http://schemas.microsoft.com/office/drawing/2014/main" id="{BB3EF7E3-368C-AAB2-55E8-508D7BEAE316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楕円 44">
              <a:extLst>
                <a:ext uri="{FF2B5EF4-FFF2-40B4-BE49-F238E27FC236}">
                  <a16:creationId xmlns:a16="http://schemas.microsoft.com/office/drawing/2014/main" id="{5CBD7D50-10DD-981F-1657-015E466FD75F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46" name="L 字 45">
              <a:extLst>
                <a:ext uri="{FF2B5EF4-FFF2-40B4-BE49-F238E27FC236}">
                  <a16:creationId xmlns:a16="http://schemas.microsoft.com/office/drawing/2014/main" id="{DDE5A734-D3B2-189C-618C-978BE5106CD4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19743EBF-6E99-4AE0-0783-BB9332B981C3}"/>
              </a:ext>
            </a:extLst>
          </p:cNvPr>
          <p:cNvGrpSpPr/>
          <p:nvPr/>
        </p:nvGrpSpPr>
        <p:grpSpPr>
          <a:xfrm>
            <a:off x="-7953026" y="2206992"/>
            <a:ext cx="309516" cy="309516"/>
            <a:chOff x="6096000" y="6669181"/>
            <a:chExt cx="309516" cy="309516"/>
          </a:xfrm>
        </p:grpSpPr>
        <p:sp>
          <p:nvSpPr>
            <p:cNvPr id="48" name="楕円 47">
              <a:extLst>
                <a:ext uri="{FF2B5EF4-FFF2-40B4-BE49-F238E27FC236}">
                  <a16:creationId xmlns:a16="http://schemas.microsoft.com/office/drawing/2014/main" id="{E09FA3E3-ED67-0B3A-4FB1-3B0DC662B60E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楕円 48">
              <a:extLst>
                <a:ext uri="{FF2B5EF4-FFF2-40B4-BE49-F238E27FC236}">
                  <a16:creationId xmlns:a16="http://schemas.microsoft.com/office/drawing/2014/main" id="{56EDCFD9-75EF-93B7-C61F-2F8692F737D9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62C95D00-BC5E-9F9A-0DFE-EC38669FC412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1EBEDA51-BCC3-9701-F1EC-1A54708E18A0}"/>
              </a:ext>
            </a:extLst>
          </p:cNvPr>
          <p:cNvGrpSpPr/>
          <p:nvPr/>
        </p:nvGrpSpPr>
        <p:grpSpPr>
          <a:xfrm>
            <a:off x="-7501535" y="2201947"/>
            <a:ext cx="309516" cy="309516"/>
            <a:chOff x="6498002" y="6669180"/>
            <a:chExt cx="309516" cy="309516"/>
          </a:xfrm>
        </p:grpSpPr>
        <p:sp>
          <p:nvSpPr>
            <p:cNvPr id="52" name="楕円 51">
              <a:extLst>
                <a:ext uri="{FF2B5EF4-FFF2-40B4-BE49-F238E27FC236}">
                  <a16:creationId xmlns:a16="http://schemas.microsoft.com/office/drawing/2014/main" id="{362D9CFE-D041-7089-81F6-EA9CF623DD3F}"/>
                </a:ext>
              </a:extLst>
            </p:cNvPr>
            <p:cNvSpPr/>
            <p:nvPr/>
          </p:nvSpPr>
          <p:spPr>
            <a:xfrm>
              <a:off x="6498002" y="6669180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27B364E9-A367-0650-1523-03E329A3D2A0}"/>
                </a:ext>
              </a:extLst>
            </p:cNvPr>
            <p:cNvSpPr/>
            <p:nvPr/>
          </p:nvSpPr>
          <p:spPr>
            <a:xfrm>
              <a:off x="6565573" y="6736371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54" name="L 字 53">
              <a:extLst>
                <a:ext uri="{FF2B5EF4-FFF2-40B4-BE49-F238E27FC236}">
                  <a16:creationId xmlns:a16="http://schemas.microsoft.com/office/drawing/2014/main" id="{3293E690-C2FE-76FD-F125-3DA100377257}"/>
                </a:ext>
              </a:extLst>
            </p:cNvPr>
            <p:cNvSpPr/>
            <p:nvPr/>
          </p:nvSpPr>
          <p:spPr>
            <a:xfrm rot="2553470">
              <a:off x="6637245" y="6789762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79D7E271-E1BB-AF29-F98E-5483F0C3CF00}"/>
              </a:ext>
            </a:extLst>
          </p:cNvPr>
          <p:cNvGrpSpPr/>
          <p:nvPr/>
        </p:nvGrpSpPr>
        <p:grpSpPr>
          <a:xfrm>
            <a:off x="-7046419" y="2198548"/>
            <a:ext cx="309516" cy="309516"/>
            <a:chOff x="6096000" y="6669181"/>
            <a:chExt cx="309516" cy="309516"/>
          </a:xfrm>
        </p:grpSpPr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9EC944C1-5593-9B04-C662-4735F69E600C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F69F4832-8067-2D23-2FE7-ED6B468344FE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58" name="L 字 57">
              <a:extLst>
                <a:ext uri="{FF2B5EF4-FFF2-40B4-BE49-F238E27FC236}">
                  <a16:creationId xmlns:a16="http://schemas.microsoft.com/office/drawing/2014/main" id="{1C692B0C-85C8-9239-E396-20052086DBF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D8A73A5F-88AD-D6E8-6184-E4715885DE6B}"/>
              </a:ext>
            </a:extLst>
          </p:cNvPr>
          <p:cNvGrpSpPr/>
          <p:nvPr/>
        </p:nvGrpSpPr>
        <p:grpSpPr>
          <a:xfrm>
            <a:off x="-6825613" y="2201504"/>
            <a:ext cx="309516" cy="309516"/>
            <a:chOff x="6096000" y="6669181"/>
            <a:chExt cx="309516" cy="309516"/>
          </a:xfrm>
        </p:grpSpPr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12860BCA-F3CB-9F71-DE4F-3B07E5CC10EF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15792B1B-A9B6-E77E-FCEE-C6833D887A14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3913D582-52E7-C6DD-5627-89C2F27B3C44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77C1C8AA-358B-6B3D-E59F-122254EC839E}"/>
              </a:ext>
            </a:extLst>
          </p:cNvPr>
          <p:cNvGrpSpPr/>
          <p:nvPr/>
        </p:nvGrpSpPr>
        <p:grpSpPr>
          <a:xfrm>
            <a:off x="-6591248" y="2203157"/>
            <a:ext cx="309516" cy="309516"/>
            <a:chOff x="6096000" y="6669181"/>
            <a:chExt cx="309516" cy="309516"/>
          </a:xfrm>
        </p:grpSpPr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4BB153AE-25E3-8B75-C4BF-315B2BC6BBFE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780FE45E-FF03-FC4B-241E-5D9F00265B9A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66" name="L 字 65">
              <a:extLst>
                <a:ext uri="{FF2B5EF4-FFF2-40B4-BE49-F238E27FC236}">
                  <a16:creationId xmlns:a16="http://schemas.microsoft.com/office/drawing/2014/main" id="{C934295C-096A-A97A-6701-D0D3D20F1AA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53717A28-2286-F2CC-F2B6-8945DC5CE4F7}"/>
              </a:ext>
            </a:extLst>
          </p:cNvPr>
          <p:cNvGrpSpPr/>
          <p:nvPr/>
        </p:nvGrpSpPr>
        <p:grpSpPr>
          <a:xfrm>
            <a:off x="-6131806" y="2206992"/>
            <a:ext cx="309516" cy="309516"/>
            <a:chOff x="6096000" y="6669181"/>
            <a:chExt cx="309516" cy="309516"/>
          </a:xfrm>
        </p:grpSpPr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7F3CB3A2-660C-3F66-A89C-9D45DD317F39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7B207755-40DF-26FA-E7EB-8EF71F6B0306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70" name="L 字 69">
              <a:extLst>
                <a:ext uri="{FF2B5EF4-FFF2-40B4-BE49-F238E27FC236}">
                  <a16:creationId xmlns:a16="http://schemas.microsoft.com/office/drawing/2014/main" id="{07BB247F-7C59-E0CF-6E86-8030439A1B0F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612249A0-6FBC-1245-4AD2-9523E4B15B1F}"/>
              </a:ext>
            </a:extLst>
          </p:cNvPr>
          <p:cNvGrpSpPr/>
          <p:nvPr/>
        </p:nvGrpSpPr>
        <p:grpSpPr>
          <a:xfrm>
            <a:off x="-5214518" y="2214960"/>
            <a:ext cx="309516" cy="309516"/>
            <a:chOff x="6096000" y="6669181"/>
            <a:chExt cx="309516" cy="309516"/>
          </a:xfrm>
        </p:grpSpPr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29F086F0-EF0E-11AE-6705-420DF5AD7F56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FFD0943A-8A3E-28A7-0992-A3EC430C267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78" name="L 字 77">
              <a:extLst>
                <a:ext uri="{FF2B5EF4-FFF2-40B4-BE49-F238E27FC236}">
                  <a16:creationId xmlns:a16="http://schemas.microsoft.com/office/drawing/2014/main" id="{971E1EFB-961E-2DC8-7118-29FF498BB91D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183F8478-F3BE-2C51-36C8-B3B433A9F444}"/>
              </a:ext>
            </a:extLst>
          </p:cNvPr>
          <p:cNvGrpSpPr/>
          <p:nvPr/>
        </p:nvGrpSpPr>
        <p:grpSpPr>
          <a:xfrm>
            <a:off x="-4293953" y="2206992"/>
            <a:ext cx="309516" cy="309516"/>
            <a:chOff x="6096000" y="6669181"/>
            <a:chExt cx="309516" cy="309516"/>
          </a:xfrm>
        </p:grpSpPr>
        <p:sp>
          <p:nvSpPr>
            <p:cNvPr id="80" name="楕円 79">
              <a:extLst>
                <a:ext uri="{FF2B5EF4-FFF2-40B4-BE49-F238E27FC236}">
                  <a16:creationId xmlns:a16="http://schemas.microsoft.com/office/drawing/2014/main" id="{38186CD5-53B6-9EB8-7C91-E995BA5194E2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楕円 80">
              <a:extLst>
                <a:ext uri="{FF2B5EF4-FFF2-40B4-BE49-F238E27FC236}">
                  <a16:creationId xmlns:a16="http://schemas.microsoft.com/office/drawing/2014/main" id="{1D5C46A2-4584-6E4B-379F-C0188828171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82" name="L 字 81">
              <a:extLst>
                <a:ext uri="{FF2B5EF4-FFF2-40B4-BE49-F238E27FC236}">
                  <a16:creationId xmlns:a16="http://schemas.microsoft.com/office/drawing/2014/main" id="{677E68ED-9F34-DE23-8235-739AC9859589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4933BDF7-2F1E-27F9-A086-288438689B67}"/>
              </a:ext>
            </a:extLst>
          </p:cNvPr>
          <p:cNvGrpSpPr/>
          <p:nvPr/>
        </p:nvGrpSpPr>
        <p:grpSpPr>
          <a:xfrm>
            <a:off x="-3821102" y="2202194"/>
            <a:ext cx="309516" cy="309516"/>
            <a:chOff x="6096000" y="6669181"/>
            <a:chExt cx="309516" cy="309516"/>
          </a:xfrm>
        </p:grpSpPr>
        <p:sp>
          <p:nvSpPr>
            <p:cNvPr id="84" name="楕円 83">
              <a:extLst>
                <a:ext uri="{FF2B5EF4-FFF2-40B4-BE49-F238E27FC236}">
                  <a16:creationId xmlns:a16="http://schemas.microsoft.com/office/drawing/2014/main" id="{B8D51DD9-6C6F-E31D-5254-37F771DC773C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E2B18AD7-A85A-1B34-425D-78DF9B90DF1D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86" name="L 字 85">
              <a:extLst>
                <a:ext uri="{FF2B5EF4-FFF2-40B4-BE49-F238E27FC236}">
                  <a16:creationId xmlns:a16="http://schemas.microsoft.com/office/drawing/2014/main" id="{D275ACF7-E87D-4B6F-05BE-3C3DC5F034F3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A31A57B1-0006-7D63-3511-DC9E1D279C03}"/>
              </a:ext>
            </a:extLst>
          </p:cNvPr>
          <p:cNvGrpSpPr/>
          <p:nvPr/>
        </p:nvGrpSpPr>
        <p:grpSpPr>
          <a:xfrm>
            <a:off x="-3317046" y="2211025"/>
            <a:ext cx="309516" cy="309516"/>
            <a:chOff x="6096000" y="6669181"/>
            <a:chExt cx="309516" cy="309516"/>
          </a:xfrm>
        </p:grpSpPr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41807115-A4E1-CD69-EFDB-80713F52EB04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1AAD3D3-7D11-FC63-981F-8A068A8D5E18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90" name="L 字 89">
              <a:extLst>
                <a:ext uri="{FF2B5EF4-FFF2-40B4-BE49-F238E27FC236}">
                  <a16:creationId xmlns:a16="http://schemas.microsoft.com/office/drawing/2014/main" id="{7EDEEDC9-CC47-BB08-F9C0-55CFABFA2692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3082877B-2BEB-C70D-CFDA-CE05D6521D83}"/>
              </a:ext>
            </a:extLst>
          </p:cNvPr>
          <p:cNvGrpSpPr/>
          <p:nvPr/>
        </p:nvGrpSpPr>
        <p:grpSpPr>
          <a:xfrm>
            <a:off x="-2812990" y="2211025"/>
            <a:ext cx="309516" cy="309516"/>
            <a:chOff x="6096000" y="6669181"/>
            <a:chExt cx="309516" cy="309516"/>
          </a:xfrm>
        </p:grpSpPr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F2385D7F-7433-CA20-53CD-A45DFE2E8AC7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楕円 92">
              <a:extLst>
                <a:ext uri="{FF2B5EF4-FFF2-40B4-BE49-F238E27FC236}">
                  <a16:creationId xmlns:a16="http://schemas.microsoft.com/office/drawing/2014/main" id="{E30B0AA3-99E4-C9D8-2D5C-2015D7C8ECD6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94" name="L 字 93">
              <a:extLst>
                <a:ext uri="{FF2B5EF4-FFF2-40B4-BE49-F238E27FC236}">
                  <a16:creationId xmlns:a16="http://schemas.microsoft.com/office/drawing/2014/main" id="{EBD46111-FCCD-661A-F155-72564A25DE06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A2679F28-2846-57D5-3396-54B8CE8FDAAA}"/>
              </a:ext>
            </a:extLst>
          </p:cNvPr>
          <p:cNvGrpSpPr/>
          <p:nvPr/>
        </p:nvGrpSpPr>
        <p:grpSpPr>
          <a:xfrm>
            <a:off x="-2308934" y="2211025"/>
            <a:ext cx="309516" cy="309516"/>
            <a:chOff x="6096000" y="6669181"/>
            <a:chExt cx="309516" cy="309516"/>
          </a:xfrm>
        </p:grpSpPr>
        <p:sp>
          <p:nvSpPr>
            <p:cNvPr id="96" name="楕円 95">
              <a:extLst>
                <a:ext uri="{FF2B5EF4-FFF2-40B4-BE49-F238E27FC236}">
                  <a16:creationId xmlns:a16="http://schemas.microsoft.com/office/drawing/2014/main" id="{9A1DABDE-DF9A-8453-AE65-6B7B9D42DE00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楕円 96">
              <a:extLst>
                <a:ext uri="{FF2B5EF4-FFF2-40B4-BE49-F238E27FC236}">
                  <a16:creationId xmlns:a16="http://schemas.microsoft.com/office/drawing/2014/main" id="{D6EA097A-93C7-800C-1113-C4C3544795D4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98" name="L 字 97">
              <a:extLst>
                <a:ext uri="{FF2B5EF4-FFF2-40B4-BE49-F238E27FC236}">
                  <a16:creationId xmlns:a16="http://schemas.microsoft.com/office/drawing/2014/main" id="{2DF713E0-34EB-3FF9-75A4-C0EEB44B2BC5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92D3964B-D6CF-3B06-3C06-078795A431CE}"/>
              </a:ext>
            </a:extLst>
          </p:cNvPr>
          <p:cNvGrpSpPr/>
          <p:nvPr/>
        </p:nvGrpSpPr>
        <p:grpSpPr>
          <a:xfrm>
            <a:off x="-2092910" y="2211025"/>
            <a:ext cx="309516" cy="309516"/>
            <a:chOff x="6096000" y="6669181"/>
            <a:chExt cx="309516" cy="309516"/>
          </a:xfrm>
        </p:grpSpPr>
        <p:sp>
          <p:nvSpPr>
            <p:cNvPr id="100" name="楕円 99">
              <a:extLst>
                <a:ext uri="{FF2B5EF4-FFF2-40B4-BE49-F238E27FC236}">
                  <a16:creationId xmlns:a16="http://schemas.microsoft.com/office/drawing/2014/main" id="{CFBCD17A-64DE-E793-9970-269000BF1779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楕円 100">
              <a:extLst>
                <a:ext uri="{FF2B5EF4-FFF2-40B4-BE49-F238E27FC236}">
                  <a16:creationId xmlns:a16="http://schemas.microsoft.com/office/drawing/2014/main" id="{87770C55-FE9C-1193-82E8-AAE1197AED15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02" name="L 字 101">
              <a:extLst>
                <a:ext uri="{FF2B5EF4-FFF2-40B4-BE49-F238E27FC236}">
                  <a16:creationId xmlns:a16="http://schemas.microsoft.com/office/drawing/2014/main" id="{25FC11E1-32EF-375F-7EBA-D541DEC0D427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D0953A1B-DAC8-EA66-850B-5D83A5D5893B}"/>
              </a:ext>
            </a:extLst>
          </p:cNvPr>
          <p:cNvGrpSpPr/>
          <p:nvPr/>
        </p:nvGrpSpPr>
        <p:grpSpPr>
          <a:xfrm>
            <a:off x="-1876886" y="2211025"/>
            <a:ext cx="309516" cy="309516"/>
            <a:chOff x="6096000" y="6669181"/>
            <a:chExt cx="309516" cy="309516"/>
          </a:xfrm>
        </p:grpSpPr>
        <p:sp>
          <p:nvSpPr>
            <p:cNvPr id="104" name="楕円 103">
              <a:extLst>
                <a:ext uri="{FF2B5EF4-FFF2-40B4-BE49-F238E27FC236}">
                  <a16:creationId xmlns:a16="http://schemas.microsoft.com/office/drawing/2014/main" id="{EE29F28A-B343-A58E-CE72-B82B3468E3DA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楕円 104">
              <a:extLst>
                <a:ext uri="{FF2B5EF4-FFF2-40B4-BE49-F238E27FC236}">
                  <a16:creationId xmlns:a16="http://schemas.microsoft.com/office/drawing/2014/main" id="{70ACF854-6DA1-B105-8884-C2877A4764B8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06" name="L 字 105">
              <a:extLst>
                <a:ext uri="{FF2B5EF4-FFF2-40B4-BE49-F238E27FC236}">
                  <a16:creationId xmlns:a16="http://schemas.microsoft.com/office/drawing/2014/main" id="{127C356D-376F-AEAE-FA3C-0523C488522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9650A878-DFE8-A836-5051-7060F9D19813}"/>
              </a:ext>
            </a:extLst>
          </p:cNvPr>
          <p:cNvGrpSpPr/>
          <p:nvPr/>
        </p:nvGrpSpPr>
        <p:grpSpPr>
          <a:xfrm>
            <a:off x="-1660862" y="2211025"/>
            <a:ext cx="309516" cy="309516"/>
            <a:chOff x="6096000" y="6669181"/>
            <a:chExt cx="309516" cy="309516"/>
          </a:xfrm>
        </p:grpSpPr>
        <p:sp>
          <p:nvSpPr>
            <p:cNvPr id="108" name="楕円 107">
              <a:extLst>
                <a:ext uri="{FF2B5EF4-FFF2-40B4-BE49-F238E27FC236}">
                  <a16:creationId xmlns:a16="http://schemas.microsoft.com/office/drawing/2014/main" id="{54B092B9-9D21-00F6-50BA-D38843D6EF09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楕円 108">
              <a:extLst>
                <a:ext uri="{FF2B5EF4-FFF2-40B4-BE49-F238E27FC236}">
                  <a16:creationId xmlns:a16="http://schemas.microsoft.com/office/drawing/2014/main" id="{11965537-F4D9-0A4B-AC1F-DA9C09870591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10" name="L 字 109">
              <a:extLst>
                <a:ext uri="{FF2B5EF4-FFF2-40B4-BE49-F238E27FC236}">
                  <a16:creationId xmlns:a16="http://schemas.microsoft.com/office/drawing/2014/main" id="{337CBD63-A77F-54F4-B9DC-11A5D4832BC8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19C0AB0D-EE30-07C5-FB4D-B772C5810B01}"/>
              </a:ext>
            </a:extLst>
          </p:cNvPr>
          <p:cNvGrpSpPr/>
          <p:nvPr/>
        </p:nvGrpSpPr>
        <p:grpSpPr>
          <a:xfrm>
            <a:off x="-1444838" y="2211025"/>
            <a:ext cx="309516" cy="309516"/>
            <a:chOff x="6096000" y="6669181"/>
            <a:chExt cx="309516" cy="309516"/>
          </a:xfrm>
        </p:grpSpPr>
        <p:sp>
          <p:nvSpPr>
            <p:cNvPr id="112" name="楕円 111">
              <a:extLst>
                <a:ext uri="{FF2B5EF4-FFF2-40B4-BE49-F238E27FC236}">
                  <a16:creationId xmlns:a16="http://schemas.microsoft.com/office/drawing/2014/main" id="{20222AAC-48FE-C071-A3E1-655F27E3BE00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楕円 112">
              <a:extLst>
                <a:ext uri="{FF2B5EF4-FFF2-40B4-BE49-F238E27FC236}">
                  <a16:creationId xmlns:a16="http://schemas.microsoft.com/office/drawing/2014/main" id="{60537D8D-0D33-6245-4560-480E8DBF4C30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14" name="L 字 113">
              <a:extLst>
                <a:ext uri="{FF2B5EF4-FFF2-40B4-BE49-F238E27FC236}">
                  <a16:creationId xmlns:a16="http://schemas.microsoft.com/office/drawing/2014/main" id="{87E931C7-717F-6F7E-A9B2-F79E8C8E105A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954D553-2CD4-FCC4-264B-94866E16B6B7}"/>
              </a:ext>
            </a:extLst>
          </p:cNvPr>
          <p:cNvGrpSpPr/>
          <p:nvPr/>
        </p:nvGrpSpPr>
        <p:grpSpPr>
          <a:xfrm>
            <a:off x="-940782" y="2211025"/>
            <a:ext cx="309516" cy="309516"/>
            <a:chOff x="6096000" y="6669181"/>
            <a:chExt cx="309516" cy="309516"/>
          </a:xfrm>
        </p:grpSpPr>
        <p:sp>
          <p:nvSpPr>
            <p:cNvPr id="116" name="楕円 115">
              <a:extLst>
                <a:ext uri="{FF2B5EF4-FFF2-40B4-BE49-F238E27FC236}">
                  <a16:creationId xmlns:a16="http://schemas.microsoft.com/office/drawing/2014/main" id="{1838BEBC-6E28-E7D9-10C1-5EB2A9BFDE04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楕円 116">
              <a:extLst>
                <a:ext uri="{FF2B5EF4-FFF2-40B4-BE49-F238E27FC236}">
                  <a16:creationId xmlns:a16="http://schemas.microsoft.com/office/drawing/2014/main" id="{73D4FC22-889F-9A65-3784-893FB7639110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18" name="L 字 117">
              <a:extLst>
                <a:ext uri="{FF2B5EF4-FFF2-40B4-BE49-F238E27FC236}">
                  <a16:creationId xmlns:a16="http://schemas.microsoft.com/office/drawing/2014/main" id="{76E02CDB-513A-20E1-BCC3-7856DA08E564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249A7B9C-3505-1469-69FF-61E1C7A70AC7}"/>
              </a:ext>
            </a:extLst>
          </p:cNvPr>
          <p:cNvGrpSpPr/>
          <p:nvPr/>
        </p:nvGrpSpPr>
        <p:grpSpPr>
          <a:xfrm>
            <a:off x="-436726" y="2211025"/>
            <a:ext cx="309516" cy="309516"/>
            <a:chOff x="6096000" y="6669181"/>
            <a:chExt cx="309516" cy="309516"/>
          </a:xfrm>
        </p:grpSpPr>
        <p:sp>
          <p:nvSpPr>
            <p:cNvPr id="120" name="楕円 119">
              <a:extLst>
                <a:ext uri="{FF2B5EF4-FFF2-40B4-BE49-F238E27FC236}">
                  <a16:creationId xmlns:a16="http://schemas.microsoft.com/office/drawing/2014/main" id="{6946FFF6-C35B-F614-925A-8DC16E5DF7CB}"/>
                </a:ext>
              </a:extLst>
            </p:cNvPr>
            <p:cNvSpPr/>
            <p:nvPr/>
          </p:nvSpPr>
          <p:spPr>
            <a:xfrm>
              <a:off x="6096000" y="6669181"/>
              <a:ext cx="309516" cy="309516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rgbClr val="00B0F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楕円 120">
              <a:extLst>
                <a:ext uri="{FF2B5EF4-FFF2-40B4-BE49-F238E27FC236}">
                  <a16:creationId xmlns:a16="http://schemas.microsoft.com/office/drawing/2014/main" id="{FC41BEE0-AB9B-6ACE-929D-E5AE8FB28264}"/>
                </a:ext>
              </a:extLst>
            </p:cNvPr>
            <p:cNvSpPr/>
            <p:nvPr/>
          </p:nvSpPr>
          <p:spPr>
            <a:xfrm>
              <a:off x="6167011" y="6736372"/>
              <a:ext cx="177018" cy="17701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000" dirty="0"/>
            </a:p>
          </p:txBody>
        </p:sp>
        <p:sp>
          <p:nvSpPr>
            <p:cNvPr id="122" name="L 字 121">
              <a:extLst>
                <a:ext uri="{FF2B5EF4-FFF2-40B4-BE49-F238E27FC236}">
                  <a16:creationId xmlns:a16="http://schemas.microsoft.com/office/drawing/2014/main" id="{56BEACF0-0402-0170-1AF7-447965E807FB}"/>
                </a:ext>
              </a:extLst>
            </p:cNvPr>
            <p:cNvSpPr/>
            <p:nvPr/>
          </p:nvSpPr>
          <p:spPr>
            <a:xfrm rot="2553470">
              <a:off x="6238683" y="6789763"/>
              <a:ext cx="68662" cy="68662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FBB37053-7C69-B9FF-4CBB-E84D540942E1}"/>
              </a:ext>
            </a:extLst>
          </p:cNvPr>
          <p:cNvSpPr/>
          <p:nvPr/>
        </p:nvSpPr>
        <p:spPr>
          <a:xfrm>
            <a:off x="0" y="1814476"/>
            <a:ext cx="1080213" cy="1075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6B773DED-69DD-FA3B-CD05-5C8EE99E4564}"/>
              </a:ext>
            </a:extLst>
          </p:cNvPr>
          <p:cNvSpPr/>
          <p:nvPr/>
        </p:nvSpPr>
        <p:spPr>
          <a:xfrm>
            <a:off x="84300" y="1951992"/>
            <a:ext cx="864096" cy="864096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0"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6389E1B6-7B58-48E0-4C70-9B96E248A653}"/>
              </a:ext>
            </a:extLst>
          </p:cNvPr>
          <p:cNvSpPr txBox="1"/>
          <p:nvPr/>
        </p:nvSpPr>
        <p:spPr>
          <a:xfrm>
            <a:off x="0" y="187531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Orbitron" pitchFamily="2" charset="0"/>
              </a:rPr>
              <a:t>172</a:t>
            </a:r>
            <a:endParaRPr kumimoji="1" lang="ja-JP" altLang="en-US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9754F6-9729-D3EE-E18F-C101DC2E743D}"/>
              </a:ext>
            </a:extLst>
          </p:cNvPr>
          <p:cNvSpPr txBox="1"/>
          <p:nvPr/>
        </p:nvSpPr>
        <p:spPr>
          <a:xfrm>
            <a:off x="119336" y="2088784"/>
            <a:ext cx="648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  <a:latin typeface="Orbitron" pitchFamily="2" charset="0"/>
              </a:rPr>
              <a:t>/458</a:t>
            </a:r>
            <a:endParaRPr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F31F0E1-6B35-178F-E1F5-0ED63C20C721}"/>
              </a:ext>
            </a:extLst>
          </p:cNvPr>
          <p:cNvSpPr txBox="1"/>
          <p:nvPr/>
        </p:nvSpPr>
        <p:spPr>
          <a:xfrm>
            <a:off x="72101" y="225101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Orbitron" pitchFamily="2" charset="0"/>
              </a:rPr>
              <a:t>342x</a:t>
            </a:r>
            <a:endParaRPr kumimoji="1" lang="ja-JP" altLang="en-US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B007DA-DE04-9D02-2FD6-7A40CF226CBE}"/>
              </a:ext>
            </a:extLst>
          </p:cNvPr>
          <p:cNvSpPr/>
          <p:nvPr/>
        </p:nvSpPr>
        <p:spPr>
          <a:xfrm>
            <a:off x="505664" y="1809662"/>
            <a:ext cx="45719" cy="1080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92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2.17448 0.00185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2.17773 0.00185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9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2.17643 0.00255 " pathEditMode="relative" rAng="0" ptsTypes="AA">
                                      <p:cBhvr>
                                        <p:cTn id="10" dur="8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28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2.17552 0.00186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76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2.17422 0.00324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11" y="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2.17552 0.00208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76" y="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-2.17656 0.0020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28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-2.17696 0.00162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4" y="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232 L -2.17578 0.00185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89" y="2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-2.17448 0.00277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4" y="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-2.17617 0.00301 " pathEditMode="relative" rAng="0" ptsTypes="AA">
                                      <p:cBhvr>
                                        <p:cTn id="26" dur="8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15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2.17774 0.00371 " pathEditMode="relative" rAng="0" ptsTypes="AA">
                                      <p:cBhvr>
                                        <p:cTn id="28" dur="8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93" y="18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-2.17552 0.00232 " pathEditMode="relative" rAng="0" ptsTypes="AA">
                                      <p:cBhvr>
                                        <p:cTn id="30" dur="8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76" y="11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2.17422 0.00371 " pathEditMode="relative" rAng="0" ptsTypes="AA">
                                      <p:cBhvr>
                                        <p:cTn id="32" dur="8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11" y="18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-2.17578 0.00347 " pathEditMode="relative" rAng="0" ptsTypes="AA">
                                      <p:cBhvr>
                                        <p:cTn id="34" dur="8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89" y="1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2.17787 0.00301 " pathEditMode="relative" rAng="0" ptsTypes="AA">
                                      <p:cBhvr>
                                        <p:cTn id="36" dur="8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93" y="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-2.17643 0.00277 " pathEditMode="relative" rAng="0" ptsTypes="AA">
                                      <p:cBhvr>
                                        <p:cTn id="38" dur="8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28" y="13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2.17513 0.00393 " pathEditMode="relative" rAng="0" ptsTypes="AA">
                                      <p:cBhvr>
                                        <p:cTn id="40" dur="8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63" y="18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-2.17839 0.00371 " pathEditMode="relative" rAng="0" ptsTypes="AA">
                                      <p:cBhvr>
                                        <p:cTn id="42" dur="8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19" y="1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2.17839 0.00232 " pathEditMode="relative" rAng="0" ptsTypes="AA">
                                      <p:cBhvr>
                                        <p:cTn id="44" dur="8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19" y="11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-2.17591 0.00047 " pathEditMode="relative" rAng="0" ptsTypes="AA">
                                      <p:cBhvr>
                                        <p:cTn id="46" dur="8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02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2.17253 0.00232 " pathEditMode="relative" rAng="0" ptsTypes="AA">
                                      <p:cBhvr>
                                        <p:cTn id="48" dur="8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633" y="11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-2.17552 0.00324 " pathEditMode="relative" rAng="0" ptsTypes="AA">
                                      <p:cBhvr>
                                        <p:cTn id="50" dur="8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76" y="16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-2.17605 0.00185 " pathEditMode="relative" rAng="0" ptsTypes="AA">
                                      <p:cBhvr>
                                        <p:cTn id="52" dur="8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02" y="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9259E-6 L -2.17656 0.00047 " pathEditMode="relative" rAng="0" ptsTypes="AA">
                                      <p:cBhvr>
                                        <p:cTn id="54" dur="8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28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-2.17474 0.00185 " pathEditMode="relative" rAng="0" ptsTypes="AA">
                                      <p:cBhvr>
                                        <p:cTn id="56" dur="8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37" y="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2.1763 0.00324 " pathEditMode="relative" rAng="0" ptsTypes="AA">
                                      <p:cBhvr>
                                        <p:cTn id="58" dur="8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15" y="16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-2.17617 0.00185 " pathEditMode="relative" rAng="0" ptsTypes="AA">
                                      <p:cBhvr>
                                        <p:cTn id="60" dur="8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1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9A992F-D599-2D0C-C3FA-41FC4CD23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559F979E-C0DE-5EA3-29A7-8F1D08D0D20F}"/>
              </a:ext>
            </a:extLst>
          </p:cNvPr>
          <p:cNvSpPr/>
          <p:nvPr/>
        </p:nvSpPr>
        <p:spPr>
          <a:xfrm>
            <a:off x="0" y="1809662"/>
            <a:ext cx="12192000" cy="1080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8A8803-3FDE-E690-021C-783EE3F60D65}"/>
              </a:ext>
            </a:extLst>
          </p:cNvPr>
          <p:cNvSpPr txBox="1"/>
          <p:nvPr/>
        </p:nvSpPr>
        <p:spPr>
          <a:xfrm>
            <a:off x="-36004" y="1410393"/>
            <a:ext cx="1667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chemeClr val="bg1">
                    <a:alpha val="20000"/>
                  </a:schemeClr>
                </a:solidFill>
                <a:latin typeface="Orbitron" pitchFamily="2" charset="0"/>
              </a:rPr>
              <a:t>0</a:t>
            </a:r>
            <a:r>
              <a:rPr lang="en-US" altLang="ja-JP" sz="2000" dirty="0">
                <a:solidFill>
                  <a:schemeClr val="bg1"/>
                </a:solidFill>
                <a:latin typeface="Orbitron" pitchFamily="2" charset="0"/>
              </a:rPr>
              <a:t>562994</a:t>
            </a:r>
            <a:endParaRPr kumimoji="1" lang="ja-JP" altLang="en-US" sz="20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18C096-99BB-4E3A-A37A-A3187DE921A5}"/>
              </a:ext>
            </a:extLst>
          </p:cNvPr>
          <p:cNvSpPr txBox="1"/>
          <p:nvPr/>
        </p:nvSpPr>
        <p:spPr>
          <a:xfrm>
            <a:off x="-24680" y="1132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Orbitron" pitchFamily="2" charset="0"/>
              </a:rPr>
              <a:t>100%</a:t>
            </a:r>
            <a:endParaRPr kumimoji="1" lang="ja-JP" altLang="en-US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0F60502-1005-70B4-74ED-730E1531749B}"/>
              </a:ext>
            </a:extLst>
          </p:cNvPr>
          <p:cNvSpPr/>
          <p:nvPr/>
        </p:nvSpPr>
        <p:spPr>
          <a:xfrm>
            <a:off x="114962" y="596036"/>
            <a:ext cx="802772" cy="471262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2400" b="1" dirty="0">
                <a:solidFill>
                  <a:srgbClr val="FFFF99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2400" b="1" dirty="0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D5EF2B95-BC62-EAB6-4076-EB964939F6D0}"/>
              </a:ext>
            </a:extLst>
          </p:cNvPr>
          <p:cNvSpPr/>
          <p:nvPr/>
        </p:nvSpPr>
        <p:spPr>
          <a:xfrm>
            <a:off x="3929843" y="1684883"/>
            <a:ext cx="7056784" cy="108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フリーフォーム: 図形 134">
            <a:extLst>
              <a:ext uri="{FF2B5EF4-FFF2-40B4-BE49-F238E27FC236}">
                <a16:creationId xmlns:a16="http://schemas.microsoft.com/office/drawing/2014/main" id="{AE452BFE-4039-B51F-0AEE-CD31D8BAF887}"/>
              </a:ext>
            </a:extLst>
          </p:cNvPr>
          <p:cNvSpPr/>
          <p:nvPr/>
        </p:nvSpPr>
        <p:spPr>
          <a:xfrm>
            <a:off x="10992544" y="1577526"/>
            <a:ext cx="861724" cy="216211"/>
          </a:xfrm>
          <a:custGeom>
            <a:avLst/>
            <a:gdLst>
              <a:gd name="csX0" fmla="*/ 682454 w 861724"/>
              <a:gd name="csY0" fmla="*/ 0 h 216211"/>
              <a:gd name="csX1" fmla="*/ 807724 w 861724"/>
              <a:gd name="csY1" fmla="*/ 0 h 216211"/>
              <a:gd name="csX2" fmla="*/ 807724 w 861724"/>
              <a:gd name="csY2" fmla="*/ 427 h 216211"/>
              <a:gd name="csX3" fmla="*/ 861724 w 861724"/>
              <a:gd name="csY3" fmla="*/ 54427 h 216211"/>
              <a:gd name="csX4" fmla="*/ 807724 w 861724"/>
              <a:gd name="csY4" fmla="*/ 108427 h 216211"/>
              <a:gd name="csX5" fmla="*/ 807724 w 861724"/>
              <a:gd name="csY5" fmla="*/ 108854 h 216211"/>
              <a:gd name="csX6" fmla="*/ 691936 w 861724"/>
              <a:gd name="csY6" fmla="*/ 108854 h 216211"/>
              <a:gd name="csX7" fmla="*/ 691936 w 861724"/>
              <a:gd name="csY7" fmla="*/ 108900 h 216211"/>
              <a:gd name="csX8" fmla="*/ 534091 w 861724"/>
              <a:gd name="csY8" fmla="*/ 213651 h 216211"/>
              <a:gd name="csX9" fmla="*/ 512439 w 861724"/>
              <a:gd name="csY9" fmla="*/ 215199 h 216211"/>
              <a:gd name="csX10" fmla="*/ 512439 w 861724"/>
              <a:gd name="csY10" fmla="*/ 216211 h 216211"/>
              <a:gd name="csX11" fmla="*/ 0 w 861724"/>
              <a:gd name="csY11" fmla="*/ 216211 h 216211"/>
              <a:gd name="csX12" fmla="*/ 0 w 861724"/>
              <a:gd name="csY12" fmla="*/ 107357 h 216211"/>
              <a:gd name="csX13" fmla="*/ 504397 w 861724"/>
              <a:gd name="csY13" fmla="*/ 107357 h 216211"/>
              <a:gd name="csX14" fmla="*/ 504398 w 861724"/>
              <a:gd name="csY14" fmla="*/ 106945 h 216211"/>
              <a:gd name="csX15" fmla="*/ 662243 w 861724"/>
              <a:gd name="csY15" fmla="*/ 2193 h 216211"/>
              <a:gd name="csX16" fmla="*/ 682454 w 861724"/>
              <a:gd name="csY16" fmla="*/ 748 h 2162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861724" h="216211">
                <a:moveTo>
                  <a:pt x="682454" y="0"/>
                </a:moveTo>
                <a:lnTo>
                  <a:pt x="807724" y="0"/>
                </a:lnTo>
                <a:lnTo>
                  <a:pt x="807724" y="427"/>
                </a:lnTo>
                <a:cubicBezTo>
                  <a:pt x="837547" y="427"/>
                  <a:pt x="861724" y="24604"/>
                  <a:pt x="861724" y="54427"/>
                </a:cubicBezTo>
                <a:cubicBezTo>
                  <a:pt x="861724" y="84250"/>
                  <a:pt x="837547" y="108427"/>
                  <a:pt x="807724" y="108427"/>
                </a:cubicBezTo>
                <a:lnTo>
                  <a:pt x="807724" y="108854"/>
                </a:lnTo>
                <a:lnTo>
                  <a:pt x="691936" y="108854"/>
                </a:lnTo>
                <a:lnTo>
                  <a:pt x="691936" y="108900"/>
                </a:lnTo>
                <a:cubicBezTo>
                  <a:pt x="614458" y="100155"/>
                  <a:pt x="596651" y="196199"/>
                  <a:pt x="534091" y="213651"/>
                </a:cubicBezTo>
                <a:lnTo>
                  <a:pt x="512439" y="215199"/>
                </a:lnTo>
                <a:lnTo>
                  <a:pt x="512439" y="216211"/>
                </a:lnTo>
                <a:lnTo>
                  <a:pt x="0" y="216211"/>
                </a:lnTo>
                <a:lnTo>
                  <a:pt x="0" y="107357"/>
                </a:lnTo>
                <a:lnTo>
                  <a:pt x="504397" y="107357"/>
                </a:lnTo>
                <a:lnTo>
                  <a:pt x="504398" y="106945"/>
                </a:lnTo>
                <a:cubicBezTo>
                  <a:pt x="581876" y="115689"/>
                  <a:pt x="599683" y="19645"/>
                  <a:pt x="662243" y="2193"/>
                </a:cubicBezTo>
                <a:lnTo>
                  <a:pt x="682454" y="74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D0E6FB77-BE99-F42F-5F0A-E1EDB6098A36}"/>
              </a:ext>
            </a:extLst>
          </p:cNvPr>
          <p:cNvCxnSpPr>
            <a:cxnSpLocks/>
          </p:cNvCxnSpPr>
          <p:nvPr/>
        </p:nvCxnSpPr>
        <p:spPr>
          <a:xfrm>
            <a:off x="7896200" y="2924944"/>
            <a:ext cx="4245578" cy="6966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07CDAF40-5243-0C7A-CE86-4293E887A4F2}"/>
              </a:ext>
            </a:extLst>
          </p:cNvPr>
          <p:cNvCxnSpPr>
            <a:cxnSpLocks/>
          </p:cNvCxnSpPr>
          <p:nvPr/>
        </p:nvCxnSpPr>
        <p:spPr>
          <a:xfrm>
            <a:off x="47328" y="2924944"/>
            <a:ext cx="7944544" cy="0"/>
          </a:xfrm>
          <a:prstGeom prst="line">
            <a:avLst/>
          </a:prstGeom>
          <a:ln w="6350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1A1E0389-5CCC-3E5E-D680-43E26A2C46BB}"/>
              </a:ext>
            </a:extLst>
          </p:cNvPr>
          <p:cNvSpPr/>
          <p:nvPr/>
        </p:nvSpPr>
        <p:spPr>
          <a:xfrm>
            <a:off x="0" y="1814476"/>
            <a:ext cx="1080213" cy="1075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17440954-BDDE-013B-6437-08B3FC481DFC}"/>
              </a:ext>
            </a:extLst>
          </p:cNvPr>
          <p:cNvSpPr/>
          <p:nvPr/>
        </p:nvSpPr>
        <p:spPr>
          <a:xfrm>
            <a:off x="84300" y="1951992"/>
            <a:ext cx="864096" cy="864096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0"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F3E0500-9FB0-7187-B7E1-FDFF68B142DF}"/>
              </a:ext>
            </a:extLst>
          </p:cNvPr>
          <p:cNvSpPr txBox="1"/>
          <p:nvPr/>
        </p:nvSpPr>
        <p:spPr>
          <a:xfrm>
            <a:off x="0" y="187531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Orbitron" pitchFamily="2" charset="0"/>
              </a:rPr>
              <a:t>172</a:t>
            </a:r>
            <a:endParaRPr kumimoji="1" lang="ja-JP" altLang="en-US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D24528-ABE9-0C68-3C7C-146C28DE3081}"/>
              </a:ext>
            </a:extLst>
          </p:cNvPr>
          <p:cNvSpPr txBox="1"/>
          <p:nvPr/>
        </p:nvSpPr>
        <p:spPr>
          <a:xfrm>
            <a:off x="119336" y="2088784"/>
            <a:ext cx="648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  <a:latin typeface="Orbitron" pitchFamily="2" charset="0"/>
              </a:rPr>
              <a:t>/458</a:t>
            </a:r>
            <a:endParaRPr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9632D6-2496-29BE-36C3-631E8EF210F1}"/>
              </a:ext>
            </a:extLst>
          </p:cNvPr>
          <p:cNvSpPr txBox="1"/>
          <p:nvPr/>
        </p:nvSpPr>
        <p:spPr>
          <a:xfrm>
            <a:off x="72101" y="225101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Orbitron" pitchFamily="2" charset="0"/>
              </a:rPr>
              <a:t>342x</a:t>
            </a:r>
            <a:endParaRPr kumimoji="1" lang="ja-JP" altLang="en-US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50C741F-3E7F-89BE-3982-14C5B968AE87}"/>
              </a:ext>
            </a:extLst>
          </p:cNvPr>
          <p:cNvSpPr/>
          <p:nvPr/>
        </p:nvSpPr>
        <p:spPr>
          <a:xfrm>
            <a:off x="505664" y="1809662"/>
            <a:ext cx="45719" cy="1080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C076534A-D898-0C26-8992-5CD33BDA0E35}"/>
              </a:ext>
            </a:extLst>
          </p:cNvPr>
          <p:cNvSpPr/>
          <p:nvPr/>
        </p:nvSpPr>
        <p:spPr>
          <a:xfrm>
            <a:off x="4635103" y="831641"/>
            <a:ext cx="2921794" cy="5025482"/>
          </a:xfrm>
          <a:prstGeom prst="roundRect">
            <a:avLst>
              <a:gd name="adj" fmla="val 845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2AE28310-E547-A3F4-5881-419CA5019D35}"/>
              </a:ext>
            </a:extLst>
          </p:cNvPr>
          <p:cNvSpPr/>
          <p:nvPr/>
        </p:nvSpPr>
        <p:spPr>
          <a:xfrm>
            <a:off x="4635103" y="1132112"/>
            <a:ext cx="2921794" cy="5025482"/>
          </a:xfrm>
          <a:prstGeom prst="roundRect">
            <a:avLst>
              <a:gd name="adj" fmla="val 8458"/>
            </a:avLst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6E845F9E-13F4-73AB-7A76-7AE611A9F225}"/>
              </a:ext>
            </a:extLst>
          </p:cNvPr>
          <p:cNvSpPr txBox="1"/>
          <p:nvPr/>
        </p:nvSpPr>
        <p:spPr>
          <a:xfrm>
            <a:off x="4626732" y="873656"/>
            <a:ext cx="292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Orbitron" pitchFamily="2" charset="0"/>
              </a:rPr>
              <a:t>totoka3710</a:t>
            </a:r>
            <a:endParaRPr kumimoji="1" lang="ja-JP" altLang="en-US" sz="16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D34BFFF-C883-4CF5-5C0A-A1AB6381758F}"/>
              </a:ext>
            </a:extLst>
          </p:cNvPr>
          <p:cNvSpPr txBox="1"/>
          <p:nvPr/>
        </p:nvSpPr>
        <p:spPr>
          <a:xfrm>
            <a:off x="4629632" y="1196752"/>
            <a:ext cx="29217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Orbitron" pitchFamily="2" charset="0"/>
              </a:rPr>
              <a:t>Saitama2000</a:t>
            </a:r>
          </a:p>
          <a:p>
            <a:pPr algn="ctr"/>
            <a:r>
              <a:rPr lang="en-US" altLang="ja-JP" sz="1000" dirty="0">
                <a:solidFill>
                  <a:schemeClr val="bg1"/>
                </a:solidFill>
                <a:latin typeface="Orbitron" pitchFamily="2" charset="0"/>
              </a:rPr>
              <a:t>Taiko no Tatsujin</a:t>
            </a:r>
            <a:endParaRPr kumimoji="1" lang="ja-JP" altLang="en-US" sz="10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30" name="円弧 129">
            <a:extLst>
              <a:ext uri="{FF2B5EF4-FFF2-40B4-BE49-F238E27FC236}">
                <a16:creationId xmlns:a16="http://schemas.microsoft.com/office/drawing/2014/main" id="{D0D62134-BE21-4248-EE01-D3BBD2F45B31}"/>
              </a:ext>
            </a:extLst>
          </p:cNvPr>
          <p:cNvSpPr/>
          <p:nvPr/>
        </p:nvSpPr>
        <p:spPr>
          <a:xfrm>
            <a:off x="5313469" y="2317275"/>
            <a:ext cx="1572284" cy="1572284"/>
          </a:xfrm>
          <a:prstGeom prst="arc">
            <a:avLst>
              <a:gd name="adj1" fmla="val 16200000"/>
              <a:gd name="adj2" fmla="val 9596669"/>
            </a:avLst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弧 130">
            <a:extLst>
              <a:ext uri="{FF2B5EF4-FFF2-40B4-BE49-F238E27FC236}">
                <a16:creationId xmlns:a16="http://schemas.microsoft.com/office/drawing/2014/main" id="{05ABBFCD-2A18-2E0E-43BD-A2D94A677E31}"/>
              </a:ext>
            </a:extLst>
          </p:cNvPr>
          <p:cNvSpPr/>
          <p:nvPr/>
        </p:nvSpPr>
        <p:spPr>
          <a:xfrm>
            <a:off x="5313469" y="2317275"/>
            <a:ext cx="1572284" cy="1572284"/>
          </a:xfrm>
          <a:prstGeom prst="arc">
            <a:avLst>
              <a:gd name="adj1" fmla="val 9600588"/>
              <a:gd name="adj2" fmla="val 11754517"/>
            </a:avLst>
          </a:prstGeom>
          <a:ln w="635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弧 131">
            <a:extLst>
              <a:ext uri="{FF2B5EF4-FFF2-40B4-BE49-F238E27FC236}">
                <a16:creationId xmlns:a16="http://schemas.microsoft.com/office/drawing/2014/main" id="{A76CD9BB-F09A-07B0-6342-BE217FA2288E}"/>
              </a:ext>
            </a:extLst>
          </p:cNvPr>
          <p:cNvSpPr/>
          <p:nvPr/>
        </p:nvSpPr>
        <p:spPr>
          <a:xfrm>
            <a:off x="5313661" y="2317275"/>
            <a:ext cx="1572284" cy="1572284"/>
          </a:xfrm>
          <a:prstGeom prst="arc">
            <a:avLst>
              <a:gd name="adj1" fmla="val 11737493"/>
              <a:gd name="adj2" fmla="val 13461057"/>
            </a:avLst>
          </a:prstGeom>
          <a:ln w="635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弧 132">
            <a:extLst>
              <a:ext uri="{FF2B5EF4-FFF2-40B4-BE49-F238E27FC236}">
                <a16:creationId xmlns:a16="http://schemas.microsoft.com/office/drawing/2014/main" id="{F0D4CFB2-F7FF-E601-3E45-64EF0C8B4EC0}"/>
              </a:ext>
            </a:extLst>
          </p:cNvPr>
          <p:cNvSpPr/>
          <p:nvPr/>
        </p:nvSpPr>
        <p:spPr>
          <a:xfrm>
            <a:off x="5313707" y="2317275"/>
            <a:ext cx="1572284" cy="1572284"/>
          </a:xfrm>
          <a:prstGeom prst="arc">
            <a:avLst>
              <a:gd name="adj1" fmla="val 13478178"/>
              <a:gd name="adj2" fmla="val 14803866"/>
            </a:avLst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弧 133">
            <a:extLst>
              <a:ext uri="{FF2B5EF4-FFF2-40B4-BE49-F238E27FC236}">
                <a16:creationId xmlns:a16="http://schemas.microsoft.com/office/drawing/2014/main" id="{72656A73-48BA-4F52-733F-2A7F0DAD0446}"/>
              </a:ext>
            </a:extLst>
          </p:cNvPr>
          <p:cNvSpPr/>
          <p:nvPr/>
        </p:nvSpPr>
        <p:spPr>
          <a:xfrm>
            <a:off x="5316791" y="2317275"/>
            <a:ext cx="1572284" cy="1572284"/>
          </a:xfrm>
          <a:prstGeom prst="arc">
            <a:avLst>
              <a:gd name="adj1" fmla="val 14817935"/>
              <a:gd name="adj2" fmla="val 15808459"/>
            </a:avLst>
          </a:prstGeom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弧 135">
            <a:extLst>
              <a:ext uri="{FF2B5EF4-FFF2-40B4-BE49-F238E27FC236}">
                <a16:creationId xmlns:a16="http://schemas.microsoft.com/office/drawing/2014/main" id="{81AE6C32-A27B-7708-8D8D-3AAFB0DB1B1F}"/>
              </a:ext>
            </a:extLst>
          </p:cNvPr>
          <p:cNvSpPr/>
          <p:nvPr/>
        </p:nvSpPr>
        <p:spPr>
          <a:xfrm>
            <a:off x="5315804" y="2317275"/>
            <a:ext cx="1572284" cy="1572284"/>
          </a:xfrm>
          <a:prstGeom prst="arc">
            <a:avLst>
              <a:gd name="adj1" fmla="val 15824333"/>
              <a:gd name="adj2" fmla="val 16161802"/>
            </a:avLst>
          </a:prstGeom>
          <a:ln w="635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円: 塗りつぶしなし 137">
            <a:extLst>
              <a:ext uri="{FF2B5EF4-FFF2-40B4-BE49-F238E27FC236}">
                <a16:creationId xmlns:a16="http://schemas.microsoft.com/office/drawing/2014/main" id="{9DDD9AB4-5881-2B67-95C3-6837F34C6148}"/>
              </a:ext>
            </a:extLst>
          </p:cNvPr>
          <p:cNvSpPr/>
          <p:nvPr/>
        </p:nvSpPr>
        <p:spPr>
          <a:xfrm>
            <a:off x="5087709" y="2088464"/>
            <a:ext cx="2038100" cy="2038100"/>
          </a:xfrm>
          <a:prstGeom prst="donut">
            <a:avLst>
              <a:gd name="adj" fmla="val 9541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5237BBD4-53DD-3D2D-620F-76FFE6328993}"/>
              </a:ext>
            </a:extLst>
          </p:cNvPr>
          <p:cNvSpPr txBox="1"/>
          <p:nvPr/>
        </p:nvSpPr>
        <p:spPr>
          <a:xfrm>
            <a:off x="4668072" y="2557353"/>
            <a:ext cx="292179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6000" dirty="0"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6000" dirty="0"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ROG Fonts" panose="00000500000000000000" pitchFamily="50" charset="0"/>
            </a:endParaRPr>
          </a:p>
        </p:txBody>
      </p:sp>
      <p:sp>
        <p:nvSpPr>
          <p:cNvPr id="141" name="四角形: 角を丸くする 140">
            <a:extLst>
              <a:ext uri="{FF2B5EF4-FFF2-40B4-BE49-F238E27FC236}">
                <a16:creationId xmlns:a16="http://schemas.microsoft.com/office/drawing/2014/main" id="{E3FC60F5-6051-1086-46E3-7AD780AE61BB}"/>
              </a:ext>
            </a:extLst>
          </p:cNvPr>
          <p:cNvSpPr/>
          <p:nvPr/>
        </p:nvSpPr>
        <p:spPr>
          <a:xfrm>
            <a:off x="5921935" y="1855615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1200" b="1" dirty="0">
                <a:solidFill>
                  <a:srgbClr val="FFFF99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1200" b="1" dirty="0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142" name="四角形: 角を丸くする 141">
            <a:extLst>
              <a:ext uri="{FF2B5EF4-FFF2-40B4-BE49-F238E27FC236}">
                <a16:creationId xmlns:a16="http://schemas.microsoft.com/office/drawing/2014/main" id="{89418220-DC21-5197-AFD9-EB6065CD5FF7}"/>
              </a:ext>
            </a:extLst>
          </p:cNvPr>
          <p:cNvSpPr/>
          <p:nvPr/>
        </p:nvSpPr>
        <p:spPr>
          <a:xfrm>
            <a:off x="5547310" y="1910107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1200" b="1" dirty="0">
                <a:solidFill>
                  <a:srgbClr val="FFFF99"/>
                </a:solidFill>
                <a:latin typeface="ROG Fonts" panose="00000500000000000000" pitchFamily="50" charset="0"/>
              </a:rPr>
              <a:t>S</a:t>
            </a:r>
            <a:endParaRPr kumimoji="1" lang="ja-JP" altLang="en-US" sz="1200" b="1" dirty="0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255" name="四角形: 角を丸くする 254">
            <a:extLst>
              <a:ext uri="{FF2B5EF4-FFF2-40B4-BE49-F238E27FC236}">
                <a16:creationId xmlns:a16="http://schemas.microsoft.com/office/drawing/2014/main" id="{72E9FAAA-EB0B-0790-A179-E99CF5C3579B}"/>
              </a:ext>
            </a:extLst>
          </p:cNvPr>
          <p:cNvSpPr/>
          <p:nvPr/>
        </p:nvSpPr>
        <p:spPr>
          <a:xfrm>
            <a:off x="5188041" y="2088464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latin typeface="ROG Fonts" panose="00000500000000000000" pitchFamily="50" charset="0"/>
              </a:rPr>
              <a:t>A</a:t>
            </a:r>
            <a:endParaRPr kumimoji="1" lang="ja-JP" altLang="en-US" sz="1200" b="1" dirty="0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56" name="四角形: 角を丸くする 255">
            <a:extLst>
              <a:ext uri="{FF2B5EF4-FFF2-40B4-BE49-F238E27FC236}">
                <a16:creationId xmlns:a16="http://schemas.microsoft.com/office/drawing/2014/main" id="{C37DED68-F0B6-8E3E-6A15-A8BB18A4BDC4}"/>
              </a:ext>
            </a:extLst>
          </p:cNvPr>
          <p:cNvSpPr/>
          <p:nvPr/>
        </p:nvSpPr>
        <p:spPr>
          <a:xfrm>
            <a:off x="4856364" y="2448306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latin typeface="ROG Fonts" panose="00000500000000000000" pitchFamily="50" charset="0"/>
              </a:rPr>
              <a:t>B</a:t>
            </a:r>
            <a:endParaRPr kumimoji="1" lang="ja-JP" altLang="en-US" sz="1200" b="1" dirty="0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57" name="四角形: 角を丸くする 256">
            <a:extLst>
              <a:ext uri="{FF2B5EF4-FFF2-40B4-BE49-F238E27FC236}">
                <a16:creationId xmlns:a16="http://schemas.microsoft.com/office/drawing/2014/main" id="{18311C5E-9DE6-294B-AE4E-5CC7BDF45A66}"/>
              </a:ext>
            </a:extLst>
          </p:cNvPr>
          <p:cNvSpPr/>
          <p:nvPr/>
        </p:nvSpPr>
        <p:spPr>
          <a:xfrm>
            <a:off x="4734136" y="3030326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latin typeface="ROG Fonts" panose="00000500000000000000" pitchFamily="50" charset="0"/>
              </a:rPr>
              <a:t>C</a:t>
            </a:r>
            <a:endParaRPr kumimoji="1" lang="ja-JP" altLang="en-US" sz="1200" b="1" dirty="0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58" name="四角形: 角を丸くする 257">
            <a:extLst>
              <a:ext uri="{FF2B5EF4-FFF2-40B4-BE49-F238E27FC236}">
                <a16:creationId xmlns:a16="http://schemas.microsoft.com/office/drawing/2014/main" id="{FB9AEEB7-957D-A77C-71D8-00792EA23925}"/>
              </a:ext>
            </a:extLst>
          </p:cNvPr>
          <p:cNvSpPr/>
          <p:nvPr/>
        </p:nvSpPr>
        <p:spPr>
          <a:xfrm>
            <a:off x="6896046" y="3767520"/>
            <a:ext cx="348130" cy="20436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latin typeface="ROG Fonts" panose="00000500000000000000" pitchFamily="50" charset="0"/>
              </a:rPr>
              <a:t>D</a:t>
            </a:r>
            <a:endParaRPr kumimoji="1" lang="ja-JP" altLang="en-US" sz="1200" b="1" dirty="0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B2D5BAB1-3BD6-9E4B-C5E1-B4E7B14E521A}"/>
              </a:ext>
            </a:extLst>
          </p:cNvPr>
          <p:cNvSpPr txBox="1"/>
          <p:nvPr/>
        </p:nvSpPr>
        <p:spPr>
          <a:xfrm>
            <a:off x="4626732" y="4166494"/>
            <a:ext cx="292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Orbitron" pitchFamily="2" charset="0"/>
              </a:rPr>
              <a:t>1,007,150</a:t>
            </a:r>
            <a:endParaRPr kumimoji="1" lang="ja-JP" altLang="en-US" sz="2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60" name="四角形: 角を丸くする 259">
            <a:extLst>
              <a:ext uri="{FF2B5EF4-FFF2-40B4-BE49-F238E27FC236}">
                <a16:creationId xmlns:a16="http://schemas.microsoft.com/office/drawing/2014/main" id="{FE23DD3F-9471-7B8A-A970-E04B85221D09}"/>
              </a:ext>
            </a:extLst>
          </p:cNvPr>
          <p:cNvSpPr/>
          <p:nvPr/>
        </p:nvSpPr>
        <p:spPr>
          <a:xfrm>
            <a:off x="4665402" y="4946241"/>
            <a:ext cx="936104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800" b="1" dirty="0">
                <a:solidFill>
                  <a:schemeClr val="bg1"/>
                </a:solidFill>
                <a:latin typeface="Orbitron" pitchFamily="2" charset="0"/>
              </a:rPr>
              <a:t>精度</a:t>
            </a:r>
            <a:endParaRPr kumimoji="1" lang="ja-JP" altLang="en-US" sz="800" b="1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61" name="四角形: 角を丸くする 260">
            <a:extLst>
              <a:ext uri="{FF2B5EF4-FFF2-40B4-BE49-F238E27FC236}">
                <a16:creationId xmlns:a16="http://schemas.microsoft.com/office/drawing/2014/main" id="{B9C1A403-AA82-86B4-9BA8-9BFD866F036B}"/>
              </a:ext>
            </a:extLst>
          </p:cNvPr>
          <p:cNvSpPr/>
          <p:nvPr/>
        </p:nvSpPr>
        <p:spPr>
          <a:xfrm>
            <a:off x="5634881" y="4951021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800" b="1" dirty="0">
                <a:solidFill>
                  <a:schemeClr val="bg1"/>
                </a:solidFill>
                <a:latin typeface="Orbitron" pitchFamily="2" charset="0"/>
              </a:rPr>
              <a:t>最大コンボ</a:t>
            </a:r>
            <a:endParaRPr kumimoji="1" lang="ja-JP" altLang="en-US" sz="800" b="1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62" name="四角形: 角を丸くする 261">
            <a:extLst>
              <a:ext uri="{FF2B5EF4-FFF2-40B4-BE49-F238E27FC236}">
                <a16:creationId xmlns:a16="http://schemas.microsoft.com/office/drawing/2014/main" id="{F13977CC-1796-28B3-A004-AB8AC0A50A7F}"/>
              </a:ext>
            </a:extLst>
          </p:cNvPr>
          <p:cNvSpPr/>
          <p:nvPr/>
        </p:nvSpPr>
        <p:spPr>
          <a:xfrm>
            <a:off x="6597132" y="4946241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 dirty="0">
                <a:solidFill>
                  <a:schemeClr val="bg1"/>
                </a:solidFill>
                <a:latin typeface="Orbitron" pitchFamily="2" charset="0"/>
              </a:rPr>
              <a:t>PP</a:t>
            </a:r>
            <a:endParaRPr kumimoji="1" lang="ja-JP" altLang="en-US" sz="800" b="1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66" name="四角形: 角を丸くする 265">
            <a:extLst>
              <a:ext uri="{FF2B5EF4-FFF2-40B4-BE49-F238E27FC236}">
                <a16:creationId xmlns:a16="http://schemas.microsoft.com/office/drawing/2014/main" id="{262B2689-3552-3E25-CCD6-2E8BE205B97B}"/>
              </a:ext>
            </a:extLst>
          </p:cNvPr>
          <p:cNvSpPr/>
          <p:nvPr/>
        </p:nvSpPr>
        <p:spPr>
          <a:xfrm>
            <a:off x="4671984" y="5325018"/>
            <a:ext cx="936104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 dirty="0">
                <a:solidFill>
                  <a:srgbClr val="00B0F0"/>
                </a:solidFill>
                <a:latin typeface="Orbitron" pitchFamily="2" charset="0"/>
              </a:rPr>
              <a:t>GREAT</a:t>
            </a:r>
            <a:endParaRPr kumimoji="1" lang="ja-JP" altLang="en-US" sz="800" b="1" dirty="0">
              <a:solidFill>
                <a:srgbClr val="00B0F0"/>
              </a:solidFill>
              <a:latin typeface="Orbitron" pitchFamily="2" charset="0"/>
            </a:endParaRPr>
          </a:p>
        </p:txBody>
      </p:sp>
      <p:sp>
        <p:nvSpPr>
          <p:cNvPr id="267" name="四角形: 角を丸くする 266">
            <a:extLst>
              <a:ext uri="{FF2B5EF4-FFF2-40B4-BE49-F238E27FC236}">
                <a16:creationId xmlns:a16="http://schemas.microsoft.com/office/drawing/2014/main" id="{1C6348D1-3F16-9226-88F1-028E94556BB9}"/>
              </a:ext>
            </a:extLst>
          </p:cNvPr>
          <p:cNvSpPr/>
          <p:nvPr/>
        </p:nvSpPr>
        <p:spPr>
          <a:xfrm>
            <a:off x="5641463" y="5329798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 dirty="0">
                <a:solidFill>
                  <a:schemeClr val="accent6"/>
                </a:solidFill>
                <a:latin typeface="Orbitron" pitchFamily="2" charset="0"/>
              </a:rPr>
              <a:t>OK</a:t>
            </a:r>
            <a:endParaRPr kumimoji="1" lang="ja-JP" altLang="en-US" sz="800" b="1" dirty="0">
              <a:solidFill>
                <a:schemeClr val="accent6"/>
              </a:solidFill>
              <a:latin typeface="Orbitron" pitchFamily="2" charset="0"/>
            </a:endParaRPr>
          </a:p>
        </p:txBody>
      </p:sp>
      <p:sp>
        <p:nvSpPr>
          <p:cNvPr id="268" name="四角形: 角を丸くする 267">
            <a:extLst>
              <a:ext uri="{FF2B5EF4-FFF2-40B4-BE49-F238E27FC236}">
                <a16:creationId xmlns:a16="http://schemas.microsoft.com/office/drawing/2014/main" id="{1F5572B3-A490-CE9E-67F5-1B5BEE556561}"/>
              </a:ext>
            </a:extLst>
          </p:cNvPr>
          <p:cNvSpPr/>
          <p:nvPr/>
        </p:nvSpPr>
        <p:spPr>
          <a:xfrm>
            <a:off x="6603714" y="5325018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kumimoji="1" lang="en-US" altLang="ja-JP" sz="800" b="1" dirty="0">
                <a:solidFill>
                  <a:srgbClr val="FF0000"/>
                </a:solidFill>
                <a:latin typeface="Orbitron" pitchFamily="2" charset="0"/>
              </a:rPr>
              <a:t>MISS</a:t>
            </a:r>
            <a:endParaRPr kumimoji="1" lang="ja-JP" altLang="en-US" sz="800" b="1" dirty="0">
              <a:solidFill>
                <a:srgbClr val="FF0000"/>
              </a:solidFill>
              <a:latin typeface="Orbitron" pitchFamily="2" charset="0"/>
            </a:endParaRPr>
          </a:p>
        </p:txBody>
      </p:sp>
      <p:sp>
        <p:nvSpPr>
          <p:cNvPr id="269" name="テキスト ボックス 268">
            <a:extLst>
              <a:ext uri="{FF2B5EF4-FFF2-40B4-BE49-F238E27FC236}">
                <a16:creationId xmlns:a16="http://schemas.microsoft.com/office/drawing/2014/main" id="{5DECE84D-69AE-363D-649E-0BE665505193}"/>
              </a:ext>
            </a:extLst>
          </p:cNvPr>
          <p:cNvSpPr txBox="1"/>
          <p:nvPr/>
        </p:nvSpPr>
        <p:spPr>
          <a:xfrm>
            <a:off x="4668697" y="508576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100.00%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0" name="テキスト ボックス 269">
            <a:extLst>
              <a:ext uri="{FF2B5EF4-FFF2-40B4-BE49-F238E27FC236}">
                <a16:creationId xmlns:a16="http://schemas.microsoft.com/office/drawing/2014/main" id="{583E30BB-DF81-7A35-AC1C-3B04CB3E3311}"/>
              </a:ext>
            </a:extLst>
          </p:cNvPr>
          <p:cNvSpPr txBox="1"/>
          <p:nvPr/>
        </p:nvSpPr>
        <p:spPr>
          <a:xfrm>
            <a:off x="5634356" y="508518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570</a:t>
            </a:r>
            <a:r>
              <a:rPr kumimoji="1" lang="en-US" altLang="ja-JP" sz="800" dirty="0">
                <a:solidFill>
                  <a:schemeClr val="bg1"/>
                </a:solidFill>
                <a:latin typeface="Orbitron" pitchFamily="2" charset="0"/>
              </a:rPr>
              <a:t>/570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DB90522B-3234-4A0A-B776-C82096CE4A8B}"/>
              </a:ext>
            </a:extLst>
          </p:cNvPr>
          <p:cNvSpPr txBox="1"/>
          <p:nvPr/>
        </p:nvSpPr>
        <p:spPr>
          <a:xfrm>
            <a:off x="6599932" y="508518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458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3" name="テキスト ボックス 272">
            <a:extLst>
              <a:ext uri="{FF2B5EF4-FFF2-40B4-BE49-F238E27FC236}">
                <a16:creationId xmlns:a16="http://schemas.microsoft.com/office/drawing/2014/main" id="{3200D8CB-3FEE-6AC4-D14E-498203A1B1AA}"/>
              </a:ext>
            </a:extLst>
          </p:cNvPr>
          <p:cNvSpPr txBox="1"/>
          <p:nvPr/>
        </p:nvSpPr>
        <p:spPr>
          <a:xfrm>
            <a:off x="4668697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3DAECF39-A7BC-BDC8-5CFB-4D68BADE5C6D}"/>
              </a:ext>
            </a:extLst>
          </p:cNvPr>
          <p:cNvSpPr txBox="1"/>
          <p:nvPr/>
        </p:nvSpPr>
        <p:spPr>
          <a:xfrm>
            <a:off x="5636020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0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6" name="テキスト ボックス 275">
            <a:extLst>
              <a:ext uri="{FF2B5EF4-FFF2-40B4-BE49-F238E27FC236}">
                <a16:creationId xmlns:a16="http://schemas.microsoft.com/office/drawing/2014/main" id="{83362752-85AC-B3BE-343E-A5C49C2836C9}"/>
              </a:ext>
            </a:extLst>
          </p:cNvPr>
          <p:cNvSpPr txBox="1"/>
          <p:nvPr/>
        </p:nvSpPr>
        <p:spPr>
          <a:xfrm>
            <a:off x="6596790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0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7" name="四角形: 角を丸くする 276">
            <a:extLst>
              <a:ext uri="{FF2B5EF4-FFF2-40B4-BE49-F238E27FC236}">
                <a16:creationId xmlns:a16="http://schemas.microsoft.com/office/drawing/2014/main" id="{6A784AA3-1E42-650F-CB04-83C1C11F30CE}"/>
              </a:ext>
            </a:extLst>
          </p:cNvPr>
          <p:cNvSpPr/>
          <p:nvPr/>
        </p:nvSpPr>
        <p:spPr>
          <a:xfrm>
            <a:off x="4671984" y="5696965"/>
            <a:ext cx="2844766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 dirty="0">
                <a:solidFill>
                  <a:srgbClr val="00B0F0"/>
                </a:solidFill>
                <a:latin typeface="Orbitron" pitchFamily="2" charset="0"/>
              </a:rPr>
              <a:t>GREAT</a:t>
            </a:r>
            <a:endParaRPr kumimoji="1" lang="ja-JP" altLang="en-US" sz="800" b="1" dirty="0">
              <a:solidFill>
                <a:srgbClr val="00B0F0"/>
              </a:solidFill>
              <a:latin typeface="Orbitron" pitchFamily="2" charset="0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86AD72A7-0F8B-9F10-55F7-820D45719049}"/>
              </a:ext>
            </a:extLst>
          </p:cNvPr>
          <p:cNvSpPr txBox="1"/>
          <p:nvPr/>
        </p:nvSpPr>
        <p:spPr>
          <a:xfrm>
            <a:off x="5637245" y="586590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bg1"/>
                </a:solidFill>
                <a:latin typeface="Orbitron" pitchFamily="2" charset="0"/>
              </a:rPr>
              <a:t>23</a:t>
            </a:r>
            <a:r>
              <a:rPr kumimoji="1" lang="en-US" altLang="ja-JP" sz="800" dirty="0">
                <a:solidFill>
                  <a:schemeClr val="bg1"/>
                </a:solidFill>
                <a:latin typeface="Orbitron" pitchFamily="2" charset="0"/>
              </a:rPr>
              <a:t>/23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9" name="四角形: 角を丸くする 278">
            <a:extLst>
              <a:ext uri="{FF2B5EF4-FFF2-40B4-BE49-F238E27FC236}">
                <a16:creationId xmlns:a16="http://schemas.microsoft.com/office/drawing/2014/main" id="{2EBCE9F8-09F3-46E8-B71E-F633A1F51213}"/>
              </a:ext>
            </a:extLst>
          </p:cNvPr>
          <p:cNvSpPr/>
          <p:nvPr/>
        </p:nvSpPr>
        <p:spPr>
          <a:xfrm>
            <a:off x="5414592" y="4628159"/>
            <a:ext cx="480848" cy="2043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1"/>
          <a:lstStyle/>
          <a:p>
            <a:pPr algn="ctr"/>
            <a:r>
              <a:rPr lang="ja-JP" altLang="en-US" sz="800" b="1" dirty="0">
                <a:solidFill>
                  <a:schemeClr val="tx1"/>
                </a:solidFill>
                <a:latin typeface="ROG Fonts" panose="00000500000000000000" pitchFamily="50" charset="0"/>
              </a:rPr>
              <a:t>★</a:t>
            </a:r>
            <a:r>
              <a:rPr lang="en-US" altLang="ja-JP" sz="1000" b="1" dirty="0">
                <a:solidFill>
                  <a:schemeClr val="tx1"/>
                </a:solidFill>
                <a:latin typeface="ROG Fonts" panose="00000500000000000000" pitchFamily="50" charset="0"/>
              </a:rPr>
              <a:t>6.11</a:t>
            </a:r>
            <a:endParaRPr kumimoji="1" lang="ja-JP" altLang="en-US" sz="1000" b="1" dirty="0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80" name="&quot;禁止&quot;マーク 279">
            <a:extLst>
              <a:ext uri="{FF2B5EF4-FFF2-40B4-BE49-F238E27FC236}">
                <a16:creationId xmlns:a16="http://schemas.microsoft.com/office/drawing/2014/main" id="{7B9F9B36-F829-A209-D55A-A85CBC4522DF}"/>
              </a:ext>
            </a:extLst>
          </p:cNvPr>
          <p:cNvSpPr/>
          <p:nvPr/>
        </p:nvSpPr>
        <p:spPr>
          <a:xfrm rot="2822736">
            <a:off x="5929413" y="4657651"/>
            <a:ext cx="155850" cy="155850"/>
          </a:xfrm>
          <a:prstGeom prst="noSmoking">
            <a:avLst>
              <a:gd name="adj" fmla="val 2527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1" name="テキスト ボックス 280">
            <a:extLst>
              <a:ext uri="{FF2B5EF4-FFF2-40B4-BE49-F238E27FC236}">
                <a16:creationId xmlns:a16="http://schemas.microsoft.com/office/drawing/2014/main" id="{23906489-22B6-C853-3312-E0FC04295E80}"/>
              </a:ext>
            </a:extLst>
          </p:cNvPr>
          <p:cNvSpPr txBox="1"/>
          <p:nvPr/>
        </p:nvSpPr>
        <p:spPr>
          <a:xfrm>
            <a:off x="6101946" y="4588305"/>
            <a:ext cx="48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  <a:latin typeface="Orbitron" pitchFamily="2" charset="0"/>
              </a:rPr>
              <a:t>Oni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014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0">
        <p159:morph option="byObject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"/>
                            </p:stCondLst>
                            <p:childTnLst>
                              <p:par>
                                <p:cTn id="114" presetID="10" presetClass="exit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" grpId="0"/>
      <p:bldP spid="8" grpId="0"/>
      <p:bldP spid="10" grpId="0" animBg="1"/>
      <p:bldP spid="128" grpId="0" animBg="1"/>
      <p:bldP spid="135" grpId="0" animBg="1"/>
      <p:bldP spid="127" grpId="0" animBg="1"/>
      <p:bldP spid="74" grpId="0" animBg="1"/>
      <p:bldP spid="76" grpId="0"/>
      <p:bldP spid="3" grpId="0"/>
      <p:bldP spid="6" grpId="0"/>
      <p:bldP spid="75" grpId="0" animBg="1"/>
      <p:bldP spid="125" grpId="0" animBg="1"/>
      <p:bldP spid="124" grpId="0" animBg="1"/>
      <p:bldP spid="126" grpId="0"/>
      <p:bldP spid="129" grpId="0"/>
      <p:bldP spid="130" grpId="0" animBg="1"/>
      <p:bldP spid="131" grpId="0" animBg="1"/>
      <p:bldP spid="132" grpId="0" animBg="1"/>
      <p:bldP spid="133" grpId="0" animBg="1"/>
      <p:bldP spid="134" grpId="0" animBg="1"/>
      <p:bldP spid="136" grpId="0" animBg="1"/>
      <p:bldP spid="138" grpId="0" animBg="1"/>
      <p:bldP spid="140" grpId="0"/>
      <p:bldP spid="141" grpId="0" animBg="1"/>
      <p:bldP spid="142" grpId="0" animBg="1"/>
      <p:bldP spid="255" grpId="0" animBg="1"/>
      <p:bldP spid="256" grpId="0" animBg="1"/>
      <p:bldP spid="257" grpId="0" animBg="1"/>
      <p:bldP spid="258" grpId="0" animBg="1"/>
      <p:bldP spid="259" grpId="0"/>
      <p:bldP spid="260" grpId="0" animBg="1"/>
      <p:bldP spid="261" grpId="0" animBg="1"/>
      <p:bldP spid="262" grpId="0" animBg="1"/>
      <p:bldP spid="266" grpId="0" animBg="1"/>
      <p:bldP spid="267" grpId="0" animBg="1"/>
      <p:bldP spid="268" grpId="0" animBg="1"/>
      <p:bldP spid="269" grpId="0"/>
      <p:bldP spid="270" grpId="0"/>
      <p:bldP spid="272" grpId="0"/>
      <p:bldP spid="273" grpId="0"/>
      <p:bldP spid="274" grpId="0"/>
      <p:bldP spid="276" grpId="0"/>
      <p:bldP spid="277" grpId="0" animBg="1"/>
      <p:bldP spid="278" grpId="0"/>
      <p:bldP spid="279" grpId="0" animBg="1"/>
      <p:bldP spid="280" grpId="0" animBg="1"/>
      <p:bldP spid="2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78260-7451-01F2-F1D4-EA8F7B919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A104D8E-F200-CCE3-E36C-0A148D6BFF24}"/>
              </a:ext>
            </a:extLst>
          </p:cNvPr>
          <p:cNvSpPr/>
          <p:nvPr/>
        </p:nvSpPr>
        <p:spPr>
          <a:xfrm>
            <a:off x="4635103" y="831641"/>
            <a:ext cx="2921794" cy="5025482"/>
          </a:xfrm>
          <a:prstGeom prst="roundRect">
            <a:avLst>
              <a:gd name="adj" fmla="val 845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314FFB9-38F2-8D22-0B31-22FE685D2094}"/>
              </a:ext>
            </a:extLst>
          </p:cNvPr>
          <p:cNvSpPr/>
          <p:nvPr/>
        </p:nvSpPr>
        <p:spPr>
          <a:xfrm>
            <a:off x="4635103" y="1132112"/>
            <a:ext cx="2921794" cy="5025482"/>
          </a:xfrm>
          <a:prstGeom prst="roundRect">
            <a:avLst>
              <a:gd name="adj" fmla="val 8458"/>
            </a:avLst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DC369D-86AD-905B-4D3B-A303C39FA396}"/>
              </a:ext>
            </a:extLst>
          </p:cNvPr>
          <p:cNvSpPr txBox="1"/>
          <p:nvPr/>
        </p:nvSpPr>
        <p:spPr>
          <a:xfrm>
            <a:off x="4626732" y="873656"/>
            <a:ext cx="292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Orbitron" pitchFamily="2" charset="0"/>
              </a:rPr>
              <a:t>totoka3710</a:t>
            </a:r>
            <a:endParaRPr kumimoji="1" lang="ja-JP" altLang="en-US" sz="16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62DCFD-90A2-DC40-7411-EB0811477B86}"/>
              </a:ext>
            </a:extLst>
          </p:cNvPr>
          <p:cNvSpPr txBox="1"/>
          <p:nvPr/>
        </p:nvSpPr>
        <p:spPr>
          <a:xfrm>
            <a:off x="4629632" y="1196752"/>
            <a:ext cx="29217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Orbitron" pitchFamily="2" charset="0"/>
              </a:rPr>
              <a:t>Saitama2000</a:t>
            </a:r>
          </a:p>
          <a:p>
            <a:pPr algn="ctr"/>
            <a:r>
              <a:rPr lang="en-US" altLang="ja-JP" sz="1000" dirty="0">
                <a:solidFill>
                  <a:schemeClr val="bg1"/>
                </a:solidFill>
                <a:latin typeface="Orbitron" pitchFamily="2" charset="0"/>
              </a:rPr>
              <a:t>Taiko no Tatsujin</a:t>
            </a:r>
            <a:endParaRPr kumimoji="1" lang="ja-JP" altLang="en-US" sz="10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1" name="円弧 10">
            <a:extLst>
              <a:ext uri="{FF2B5EF4-FFF2-40B4-BE49-F238E27FC236}">
                <a16:creationId xmlns:a16="http://schemas.microsoft.com/office/drawing/2014/main" id="{453F4614-D3F0-9438-8CCB-4E96B3629B3B}"/>
              </a:ext>
            </a:extLst>
          </p:cNvPr>
          <p:cNvSpPr/>
          <p:nvPr/>
        </p:nvSpPr>
        <p:spPr>
          <a:xfrm>
            <a:off x="5313469" y="2317275"/>
            <a:ext cx="1572284" cy="1572284"/>
          </a:xfrm>
          <a:prstGeom prst="arc">
            <a:avLst>
              <a:gd name="adj1" fmla="val 16200000"/>
              <a:gd name="adj2" fmla="val 9596669"/>
            </a:avLst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040C5BC3-462C-F412-D2DC-77C2A99D054E}"/>
              </a:ext>
            </a:extLst>
          </p:cNvPr>
          <p:cNvSpPr/>
          <p:nvPr/>
        </p:nvSpPr>
        <p:spPr>
          <a:xfrm>
            <a:off x="5313469" y="2317275"/>
            <a:ext cx="1572284" cy="1572284"/>
          </a:xfrm>
          <a:prstGeom prst="arc">
            <a:avLst>
              <a:gd name="adj1" fmla="val 9600588"/>
              <a:gd name="adj2" fmla="val 11754517"/>
            </a:avLst>
          </a:prstGeom>
          <a:ln w="635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弧 12">
            <a:extLst>
              <a:ext uri="{FF2B5EF4-FFF2-40B4-BE49-F238E27FC236}">
                <a16:creationId xmlns:a16="http://schemas.microsoft.com/office/drawing/2014/main" id="{566C631F-F3C1-CFA0-1B19-B0B3E795CAE4}"/>
              </a:ext>
            </a:extLst>
          </p:cNvPr>
          <p:cNvSpPr/>
          <p:nvPr/>
        </p:nvSpPr>
        <p:spPr>
          <a:xfrm>
            <a:off x="5313661" y="2317275"/>
            <a:ext cx="1572284" cy="1572284"/>
          </a:xfrm>
          <a:prstGeom prst="arc">
            <a:avLst>
              <a:gd name="adj1" fmla="val 11737493"/>
              <a:gd name="adj2" fmla="val 13461057"/>
            </a:avLst>
          </a:prstGeom>
          <a:ln w="635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弧 13">
            <a:extLst>
              <a:ext uri="{FF2B5EF4-FFF2-40B4-BE49-F238E27FC236}">
                <a16:creationId xmlns:a16="http://schemas.microsoft.com/office/drawing/2014/main" id="{8F18D1EB-43A0-FC01-0BFB-F1E413908CE4}"/>
              </a:ext>
            </a:extLst>
          </p:cNvPr>
          <p:cNvSpPr/>
          <p:nvPr/>
        </p:nvSpPr>
        <p:spPr>
          <a:xfrm>
            <a:off x="5313707" y="2317275"/>
            <a:ext cx="1572284" cy="1572284"/>
          </a:xfrm>
          <a:prstGeom prst="arc">
            <a:avLst>
              <a:gd name="adj1" fmla="val 13478178"/>
              <a:gd name="adj2" fmla="val 14803866"/>
            </a:avLst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弧 14">
            <a:extLst>
              <a:ext uri="{FF2B5EF4-FFF2-40B4-BE49-F238E27FC236}">
                <a16:creationId xmlns:a16="http://schemas.microsoft.com/office/drawing/2014/main" id="{369FF4CA-455E-D9F1-3607-F39DACD5D608}"/>
              </a:ext>
            </a:extLst>
          </p:cNvPr>
          <p:cNvSpPr/>
          <p:nvPr/>
        </p:nvSpPr>
        <p:spPr>
          <a:xfrm>
            <a:off x="5316791" y="2317275"/>
            <a:ext cx="1572284" cy="1572284"/>
          </a:xfrm>
          <a:prstGeom prst="arc">
            <a:avLst>
              <a:gd name="adj1" fmla="val 14817935"/>
              <a:gd name="adj2" fmla="val 15808459"/>
            </a:avLst>
          </a:prstGeom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AD68DCFF-EC41-BEEC-065D-EB4E07C5B9E3}"/>
              </a:ext>
            </a:extLst>
          </p:cNvPr>
          <p:cNvSpPr/>
          <p:nvPr/>
        </p:nvSpPr>
        <p:spPr>
          <a:xfrm>
            <a:off x="5315804" y="2317275"/>
            <a:ext cx="1572284" cy="1572284"/>
          </a:xfrm>
          <a:prstGeom prst="arc">
            <a:avLst>
              <a:gd name="adj1" fmla="val 15824333"/>
              <a:gd name="adj2" fmla="val 16161802"/>
            </a:avLst>
          </a:prstGeom>
          <a:ln w="635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: 塗りつぶしなし 16">
            <a:extLst>
              <a:ext uri="{FF2B5EF4-FFF2-40B4-BE49-F238E27FC236}">
                <a16:creationId xmlns:a16="http://schemas.microsoft.com/office/drawing/2014/main" id="{4C77FF86-889F-57E3-A397-7BF60528314A}"/>
              </a:ext>
            </a:extLst>
          </p:cNvPr>
          <p:cNvSpPr/>
          <p:nvPr/>
        </p:nvSpPr>
        <p:spPr>
          <a:xfrm>
            <a:off x="5087709" y="2088464"/>
            <a:ext cx="2038100" cy="2038100"/>
          </a:xfrm>
          <a:prstGeom prst="donut">
            <a:avLst>
              <a:gd name="adj" fmla="val 9541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B95367-2A57-74F0-B79C-ADBB850AFDDC}"/>
              </a:ext>
            </a:extLst>
          </p:cNvPr>
          <p:cNvSpPr txBox="1"/>
          <p:nvPr/>
        </p:nvSpPr>
        <p:spPr>
          <a:xfrm>
            <a:off x="4668072" y="2557353"/>
            <a:ext cx="292179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6000" dirty="0"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6000" dirty="0"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ROG Fonts" panose="00000500000000000000" pitchFamily="50" charset="0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CB7C915-6952-5CA6-B7A4-AC8574CDFB95}"/>
              </a:ext>
            </a:extLst>
          </p:cNvPr>
          <p:cNvSpPr/>
          <p:nvPr/>
        </p:nvSpPr>
        <p:spPr>
          <a:xfrm>
            <a:off x="5921935" y="1855615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1200" b="1" dirty="0">
                <a:solidFill>
                  <a:srgbClr val="FFFF99"/>
                </a:solidFill>
                <a:latin typeface="ROG Fonts" panose="00000500000000000000" pitchFamily="50" charset="0"/>
              </a:rPr>
              <a:t>SS</a:t>
            </a:r>
            <a:endParaRPr kumimoji="1" lang="ja-JP" altLang="en-US" sz="1200" b="1" dirty="0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066167B2-26BD-D622-A7CF-1F63BD376A43}"/>
              </a:ext>
            </a:extLst>
          </p:cNvPr>
          <p:cNvSpPr/>
          <p:nvPr/>
        </p:nvSpPr>
        <p:spPr>
          <a:xfrm>
            <a:off x="5547310" y="1910107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kumimoji="1" lang="en-US" altLang="ja-JP" sz="1200" b="1" dirty="0">
                <a:solidFill>
                  <a:srgbClr val="FFFF99"/>
                </a:solidFill>
                <a:latin typeface="ROG Fonts" panose="00000500000000000000" pitchFamily="50" charset="0"/>
              </a:rPr>
              <a:t>S</a:t>
            </a:r>
            <a:endParaRPr kumimoji="1" lang="ja-JP" altLang="en-US" sz="1200" b="1" dirty="0">
              <a:solidFill>
                <a:srgbClr val="FFFF99"/>
              </a:solidFill>
              <a:latin typeface="ROG Fonts" panose="00000500000000000000" pitchFamily="50" charset="0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59D91671-552E-8779-7652-29BF843EB4E8}"/>
              </a:ext>
            </a:extLst>
          </p:cNvPr>
          <p:cNvSpPr/>
          <p:nvPr/>
        </p:nvSpPr>
        <p:spPr>
          <a:xfrm>
            <a:off x="5188041" y="2088464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latin typeface="ROG Fonts" panose="00000500000000000000" pitchFamily="50" charset="0"/>
              </a:rPr>
              <a:t>A</a:t>
            </a:r>
            <a:endParaRPr kumimoji="1" lang="ja-JP" altLang="en-US" sz="1200" b="1" dirty="0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661A0331-2020-C9D9-894D-D28458A2E350}"/>
              </a:ext>
            </a:extLst>
          </p:cNvPr>
          <p:cNvSpPr/>
          <p:nvPr/>
        </p:nvSpPr>
        <p:spPr>
          <a:xfrm>
            <a:off x="4856364" y="2448306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latin typeface="ROG Fonts" panose="00000500000000000000" pitchFamily="50" charset="0"/>
              </a:rPr>
              <a:t>B</a:t>
            </a:r>
            <a:endParaRPr kumimoji="1" lang="ja-JP" altLang="en-US" sz="1200" b="1" dirty="0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770CBC0F-7BA2-D871-C29D-9073E2BC9437}"/>
              </a:ext>
            </a:extLst>
          </p:cNvPr>
          <p:cNvSpPr/>
          <p:nvPr/>
        </p:nvSpPr>
        <p:spPr>
          <a:xfrm>
            <a:off x="4734136" y="3030326"/>
            <a:ext cx="348130" cy="2043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latin typeface="ROG Fonts" panose="00000500000000000000" pitchFamily="50" charset="0"/>
              </a:rPr>
              <a:t>C</a:t>
            </a:r>
            <a:endParaRPr kumimoji="1" lang="ja-JP" altLang="en-US" sz="1200" b="1" dirty="0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61BC11F5-AB18-3CFA-647C-56B42E0F8728}"/>
              </a:ext>
            </a:extLst>
          </p:cNvPr>
          <p:cNvSpPr/>
          <p:nvPr/>
        </p:nvSpPr>
        <p:spPr>
          <a:xfrm>
            <a:off x="6896046" y="3767520"/>
            <a:ext cx="348130" cy="20436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latin typeface="ROG Fonts" panose="00000500000000000000" pitchFamily="50" charset="0"/>
              </a:rPr>
              <a:t>D</a:t>
            </a:r>
            <a:endParaRPr kumimoji="1" lang="ja-JP" altLang="en-US" sz="1200" b="1" dirty="0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33ACE91-90A3-A617-2129-A4D07D14FC82}"/>
              </a:ext>
            </a:extLst>
          </p:cNvPr>
          <p:cNvSpPr txBox="1"/>
          <p:nvPr/>
        </p:nvSpPr>
        <p:spPr>
          <a:xfrm>
            <a:off x="4626732" y="4166494"/>
            <a:ext cx="292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Orbitron" pitchFamily="2" charset="0"/>
              </a:rPr>
              <a:t>1,007,150</a:t>
            </a:r>
            <a:endParaRPr kumimoji="1" lang="ja-JP" altLang="en-US" sz="2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3C5EE049-2C13-A4A9-ABB6-C4A23C969150}"/>
              </a:ext>
            </a:extLst>
          </p:cNvPr>
          <p:cNvSpPr/>
          <p:nvPr/>
        </p:nvSpPr>
        <p:spPr>
          <a:xfrm>
            <a:off x="4665402" y="4946241"/>
            <a:ext cx="936104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800" b="1" dirty="0">
                <a:solidFill>
                  <a:schemeClr val="bg1"/>
                </a:solidFill>
                <a:latin typeface="Orbitron" pitchFamily="2" charset="0"/>
              </a:rPr>
              <a:t>精度</a:t>
            </a:r>
            <a:endParaRPr kumimoji="1" lang="ja-JP" altLang="en-US" sz="800" b="1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329DF95E-75F4-482C-4116-C71B10BC1382}"/>
              </a:ext>
            </a:extLst>
          </p:cNvPr>
          <p:cNvSpPr/>
          <p:nvPr/>
        </p:nvSpPr>
        <p:spPr>
          <a:xfrm>
            <a:off x="5634881" y="4951021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800" b="1" dirty="0">
                <a:solidFill>
                  <a:schemeClr val="bg1"/>
                </a:solidFill>
                <a:latin typeface="Orbitron" pitchFamily="2" charset="0"/>
              </a:rPr>
              <a:t>最大コンボ</a:t>
            </a:r>
            <a:endParaRPr kumimoji="1" lang="ja-JP" altLang="en-US" sz="800" b="1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8B74D4C5-2EB7-22FD-7A02-FC5CBE89CB3A}"/>
              </a:ext>
            </a:extLst>
          </p:cNvPr>
          <p:cNvSpPr/>
          <p:nvPr/>
        </p:nvSpPr>
        <p:spPr>
          <a:xfrm>
            <a:off x="6597132" y="4946241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 dirty="0">
                <a:solidFill>
                  <a:schemeClr val="bg1"/>
                </a:solidFill>
                <a:latin typeface="Orbitron" pitchFamily="2" charset="0"/>
              </a:rPr>
              <a:t>PP</a:t>
            </a:r>
            <a:endParaRPr kumimoji="1" lang="ja-JP" altLang="en-US" sz="800" b="1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9774305-822F-778D-D8D9-E901E3E76B82}"/>
              </a:ext>
            </a:extLst>
          </p:cNvPr>
          <p:cNvSpPr/>
          <p:nvPr/>
        </p:nvSpPr>
        <p:spPr>
          <a:xfrm>
            <a:off x="4671984" y="5325018"/>
            <a:ext cx="936104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 dirty="0">
                <a:solidFill>
                  <a:srgbClr val="00B0F0"/>
                </a:solidFill>
                <a:latin typeface="Orbitron" pitchFamily="2" charset="0"/>
              </a:rPr>
              <a:t>GREAT</a:t>
            </a:r>
            <a:endParaRPr kumimoji="1" lang="ja-JP" altLang="en-US" sz="800" b="1" dirty="0">
              <a:solidFill>
                <a:srgbClr val="00B0F0"/>
              </a:solidFill>
              <a:latin typeface="Orbitron" pitchFamily="2" charset="0"/>
            </a:endParaRP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2190CF1B-A7FD-B300-A888-70275706AA50}"/>
              </a:ext>
            </a:extLst>
          </p:cNvPr>
          <p:cNvSpPr/>
          <p:nvPr/>
        </p:nvSpPr>
        <p:spPr>
          <a:xfrm>
            <a:off x="5641463" y="5329798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 dirty="0">
                <a:solidFill>
                  <a:schemeClr val="accent6"/>
                </a:solidFill>
                <a:latin typeface="Orbitron" pitchFamily="2" charset="0"/>
              </a:rPr>
              <a:t>OK</a:t>
            </a:r>
            <a:endParaRPr kumimoji="1" lang="ja-JP" altLang="en-US" sz="800" b="1" dirty="0">
              <a:solidFill>
                <a:schemeClr val="accent6"/>
              </a:solidFill>
              <a:latin typeface="Orbitron" pitchFamily="2" charset="0"/>
            </a:endParaRP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D550BAA1-F60E-279F-1D62-05740E0B7F29}"/>
              </a:ext>
            </a:extLst>
          </p:cNvPr>
          <p:cNvSpPr/>
          <p:nvPr/>
        </p:nvSpPr>
        <p:spPr>
          <a:xfrm>
            <a:off x="6603714" y="5325018"/>
            <a:ext cx="936104" cy="1341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kumimoji="1" lang="en-US" altLang="ja-JP" sz="800" b="1" dirty="0">
                <a:solidFill>
                  <a:srgbClr val="FF0000"/>
                </a:solidFill>
                <a:latin typeface="Orbitron" pitchFamily="2" charset="0"/>
              </a:rPr>
              <a:t>MISS</a:t>
            </a:r>
            <a:endParaRPr kumimoji="1" lang="ja-JP" altLang="en-US" sz="800" b="1" dirty="0">
              <a:solidFill>
                <a:srgbClr val="FF0000"/>
              </a:solidFill>
              <a:latin typeface="Orbitron" pitchFamily="2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EA0642B-37F8-BDD4-CF50-EEB7DCD9F85A}"/>
              </a:ext>
            </a:extLst>
          </p:cNvPr>
          <p:cNvSpPr txBox="1"/>
          <p:nvPr/>
        </p:nvSpPr>
        <p:spPr>
          <a:xfrm>
            <a:off x="4668697" y="508576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100.00%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27EC57C-2531-9A1B-074A-037990DAA372}"/>
              </a:ext>
            </a:extLst>
          </p:cNvPr>
          <p:cNvSpPr txBox="1"/>
          <p:nvPr/>
        </p:nvSpPr>
        <p:spPr>
          <a:xfrm>
            <a:off x="5634356" y="508518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570</a:t>
            </a:r>
            <a:r>
              <a:rPr kumimoji="1" lang="en-US" altLang="ja-JP" sz="800" dirty="0">
                <a:solidFill>
                  <a:schemeClr val="bg1"/>
                </a:solidFill>
                <a:latin typeface="Orbitron" pitchFamily="2" charset="0"/>
              </a:rPr>
              <a:t>/570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BAC42A0-CA83-CBC3-A2DB-9C134529DD9F}"/>
              </a:ext>
            </a:extLst>
          </p:cNvPr>
          <p:cNvSpPr txBox="1"/>
          <p:nvPr/>
        </p:nvSpPr>
        <p:spPr>
          <a:xfrm>
            <a:off x="6599932" y="5085184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458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344E0C7-E684-0FDE-6176-5AF0D8D0B6E7}"/>
              </a:ext>
            </a:extLst>
          </p:cNvPr>
          <p:cNvSpPr txBox="1"/>
          <p:nvPr/>
        </p:nvSpPr>
        <p:spPr>
          <a:xfrm>
            <a:off x="4668697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FBB715C-A3C8-F4BB-E125-DA44BFDFFAA7}"/>
              </a:ext>
            </a:extLst>
          </p:cNvPr>
          <p:cNvSpPr txBox="1"/>
          <p:nvPr/>
        </p:nvSpPr>
        <p:spPr>
          <a:xfrm>
            <a:off x="5636020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0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706B2C0-4EF7-FF6A-0B04-7E370566E898}"/>
              </a:ext>
            </a:extLst>
          </p:cNvPr>
          <p:cNvSpPr txBox="1"/>
          <p:nvPr/>
        </p:nvSpPr>
        <p:spPr>
          <a:xfrm>
            <a:off x="6596790" y="546665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Orbitron" pitchFamily="2" charset="0"/>
              </a:rPr>
              <a:t>0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E70BCD4B-F293-CC19-DC3F-B4F2FB9D1B1B}"/>
              </a:ext>
            </a:extLst>
          </p:cNvPr>
          <p:cNvSpPr/>
          <p:nvPr/>
        </p:nvSpPr>
        <p:spPr>
          <a:xfrm>
            <a:off x="4671984" y="5696965"/>
            <a:ext cx="2844766" cy="13894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800" b="1" dirty="0">
                <a:solidFill>
                  <a:srgbClr val="00B0F0"/>
                </a:solidFill>
                <a:latin typeface="Orbitron" pitchFamily="2" charset="0"/>
              </a:rPr>
              <a:t>GREAT</a:t>
            </a:r>
            <a:endParaRPr kumimoji="1" lang="ja-JP" altLang="en-US" sz="800" b="1" dirty="0">
              <a:solidFill>
                <a:srgbClr val="00B0F0"/>
              </a:solidFill>
              <a:latin typeface="Orbitron" pitchFamily="2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A95C49-C727-6BB3-91E3-58CACB4F597B}"/>
              </a:ext>
            </a:extLst>
          </p:cNvPr>
          <p:cNvSpPr txBox="1"/>
          <p:nvPr/>
        </p:nvSpPr>
        <p:spPr>
          <a:xfrm>
            <a:off x="5637245" y="5865903"/>
            <a:ext cx="919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bg1"/>
                </a:solidFill>
                <a:latin typeface="Orbitron" pitchFamily="2" charset="0"/>
              </a:rPr>
              <a:t>23</a:t>
            </a:r>
            <a:r>
              <a:rPr kumimoji="1" lang="en-US" altLang="ja-JP" sz="800" dirty="0">
                <a:solidFill>
                  <a:schemeClr val="bg1"/>
                </a:solidFill>
                <a:latin typeface="Orbitron" pitchFamily="2" charset="0"/>
              </a:rPr>
              <a:t>/23</a:t>
            </a:r>
            <a:endParaRPr kumimoji="1" lang="ja-JP" altLang="en-US" sz="14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9CBD6D92-1575-0792-8EB8-DC5C73712BBD}"/>
              </a:ext>
            </a:extLst>
          </p:cNvPr>
          <p:cNvSpPr/>
          <p:nvPr/>
        </p:nvSpPr>
        <p:spPr>
          <a:xfrm>
            <a:off x="5414592" y="4628159"/>
            <a:ext cx="480848" cy="2043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1"/>
          <a:lstStyle/>
          <a:p>
            <a:pPr algn="ctr"/>
            <a:r>
              <a:rPr lang="ja-JP" altLang="en-US" sz="800" b="1" dirty="0">
                <a:solidFill>
                  <a:schemeClr val="tx1"/>
                </a:solidFill>
                <a:latin typeface="ROG Fonts" panose="00000500000000000000" pitchFamily="50" charset="0"/>
              </a:rPr>
              <a:t>★</a:t>
            </a:r>
            <a:r>
              <a:rPr lang="en-US" altLang="ja-JP" sz="1000" b="1" dirty="0">
                <a:solidFill>
                  <a:schemeClr val="tx1"/>
                </a:solidFill>
                <a:latin typeface="ROG Fonts" panose="00000500000000000000" pitchFamily="50" charset="0"/>
              </a:rPr>
              <a:t>6.11</a:t>
            </a:r>
            <a:endParaRPr kumimoji="1" lang="ja-JP" altLang="en-US" sz="1000" b="1" dirty="0">
              <a:solidFill>
                <a:schemeClr val="tx1"/>
              </a:solidFill>
              <a:latin typeface="ROG Fonts" panose="00000500000000000000" pitchFamily="50" charset="0"/>
            </a:endParaRPr>
          </a:p>
        </p:txBody>
      </p:sp>
      <p:sp>
        <p:nvSpPr>
          <p:cNvPr id="41" name="&quot;禁止&quot;マーク 40">
            <a:extLst>
              <a:ext uri="{FF2B5EF4-FFF2-40B4-BE49-F238E27FC236}">
                <a16:creationId xmlns:a16="http://schemas.microsoft.com/office/drawing/2014/main" id="{327A25C8-BBED-8668-A575-948546FC0535}"/>
              </a:ext>
            </a:extLst>
          </p:cNvPr>
          <p:cNvSpPr/>
          <p:nvPr/>
        </p:nvSpPr>
        <p:spPr>
          <a:xfrm rot="2822736">
            <a:off x="5929413" y="4657651"/>
            <a:ext cx="155850" cy="155850"/>
          </a:xfrm>
          <a:prstGeom prst="noSmoking">
            <a:avLst>
              <a:gd name="adj" fmla="val 2527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12A60BB-F7B3-9AA2-ECEC-722C572D4753}"/>
              </a:ext>
            </a:extLst>
          </p:cNvPr>
          <p:cNvSpPr txBox="1"/>
          <p:nvPr/>
        </p:nvSpPr>
        <p:spPr>
          <a:xfrm>
            <a:off x="6101946" y="4588305"/>
            <a:ext cx="48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  <a:latin typeface="Orbitron" pitchFamily="2" charset="0"/>
              </a:rPr>
              <a:t>Oni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183" name="四角形: 角を丸くする 182">
            <a:extLst>
              <a:ext uri="{FF2B5EF4-FFF2-40B4-BE49-F238E27FC236}">
                <a16:creationId xmlns:a16="http://schemas.microsoft.com/office/drawing/2014/main" id="{B37C8CE0-2C4F-8623-D95D-C033A210ACFA}"/>
              </a:ext>
            </a:extLst>
          </p:cNvPr>
          <p:cNvSpPr/>
          <p:nvPr/>
        </p:nvSpPr>
        <p:spPr>
          <a:xfrm>
            <a:off x="6099428" y="2462382"/>
            <a:ext cx="6108266" cy="792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›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4" name="四角形: 角を丸くする 183">
            <a:extLst>
              <a:ext uri="{FF2B5EF4-FFF2-40B4-BE49-F238E27FC236}">
                <a16:creationId xmlns:a16="http://schemas.microsoft.com/office/drawing/2014/main" id="{B027970C-629C-1D3C-ACAC-4B86CB748603}"/>
              </a:ext>
            </a:extLst>
          </p:cNvPr>
          <p:cNvSpPr/>
          <p:nvPr/>
        </p:nvSpPr>
        <p:spPr>
          <a:xfrm>
            <a:off x="6240016" y="2463596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latin typeface="Orbitron" pitchFamily="2" charset="0"/>
              </a:rPr>
              <a:t>Saitama2000</a:t>
            </a:r>
          </a:p>
          <a:p>
            <a:r>
              <a:rPr kumimoji="1" lang="en-US" altLang="ja-JP" sz="1200" dirty="0" err="1">
                <a:latin typeface="Orbitron" pitchFamily="2" charset="0"/>
              </a:rPr>
              <a:t>LindoAI</a:t>
            </a:r>
            <a:r>
              <a:rPr kumimoji="1" lang="en-US" altLang="ja-JP" sz="1200" dirty="0">
                <a:latin typeface="Orbitron" pitchFamily="2" charset="0"/>
              </a:rPr>
              <a:t>-CUE</a:t>
            </a: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185" name="四角形: 角を丸くする 184">
            <a:extLst>
              <a:ext uri="{FF2B5EF4-FFF2-40B4-BE49-F238E27FC236}">
                <a16:creationId xmlns:a16="http://schemas.microsoft.com/office/drawing/2014/main" id="{115223E8-ED34-B799-0B63-6A8833C07503}"/>
              </a:ext>
            </a:extLst>
          </p:cNvPr>
          <p:cNvSpPr/>
          <p:nvPr/>
        </p:nvSpPr>
        <p:spPr>
          <a:xfrm>
            <a:off x="6332472" y="3044737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6" name="&quot;禁止&quot;マーク 185">
            <a:extLst>
              <a:ext uri="{FF2B5EF4-FFF2-40B4-BE49-F238E27FC236}">
                <a16:creationId xmlns:a16="http://schemas.microsoft.com/office/drawing/2014/main" id="{15F8BCA0-9E36-906C-7DA1-6253C4A71E44}"/>
              </a:ext>
            </a:extLst>
          </p:cNvPr>
          <p:cNvSpPr/>
          <p:nvPr/>
        </p:nvSpPr>
        <p:spPr>
          <a:xfrm rot="2728980">
            <a:off x="7106728" y="3037002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7" name="四角形: 角を丸くする 186">
            <a:extLst>
              <a:ext uri="{FF2B5EF4-FFF2-40B4-BE49-F238E27FC236}">
                <a16:creationId xmlns:a16="http://schemas.microsoft.com/office/drawing/2014/main" id="{8BDB2211-935B-E255-3F21-5BCEADD2D153}"/>
              </a:ext>
            </a:extLst>
          </p:cNvPr>
          <p:cNvSpPr/>
          <p:nvPr/>
        </p:nvSpPr>
        <p:spPr>
          <a:xfrm>
            <a:off x="7286575" y="3004926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8" name="四角形: 角を丸くする 187">
            <a:extLst>
              <a:ext uri="{FF2B5EF4-FFF2-40B4-BE49-F238E27FC236}">
                <a16:creationId xmlns:a16="http://schemas.microsoft.com/office/drawing/2014/main" id="{64465598-8E7A-75A5-DA49-E2C7C26E4C34}"/>
              </a:ext>
            </a:extLst>
          </p:cNvPr>
          <p:cNvSpPr/>
          <p:nvPr/>
        </p:nvSpPr>
        <p:spPr>
          <a:xfrm>
            <a:off x="7369374" y="300475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9" name="四角形: 角を丸くする 188">
            <a:extLst>
              <a:ext uri="{FF2B5EF4-FFF2-40B4-BE49-F238E27FC236}">
                <a16:creationId xmlns:a16="http://schemas.microsoft.com/office/drawing/2014/main" id="{83C4112C-9446-4927-25A5-EA89E809A0F7}"/>
              </a:ext>
            </a:extLst>
          </p:cNvPr>
          <p:cNvSpPr/>
          <p:nvPr/>
        </p:nvSpPr>
        <p:spPr>
          <a:xfrm>
            <a:off x="7445921" y="300475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0" name="四角形: 角を丸くする 189">
            <a:extLst>
              <a:ext uri="{FF2B5EF4-FFF2-40B4-BE49-F238E27FC236}">
                <a16:creationId xmlns:a16="http://schemas.microsoft.com/office/drawing/2014/main" id="{C112234A-DB3E-DD1B-CDCE-B0C5D7FEB6EB}"/>
              </a:ext>
            </a:extLst>
          </p:cNvPr>
          <p:cNvSpPr/>
          <p:nvPr/>
        </p:nvSpPr>
        <p:spPr>
          <a:xfrm>
            <a:off x="7529908" y="3004166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1" name="四角形: 角を丸くする 190">
            <a:extLst>
              <a:ext uri="{FF2B5EF4-FFF2-40B4-BE49-F238E27FC236}">
                <a16:creationId xmlns:a16="http://schemas.microsoft.com/office/drawing/2014/main" id="{8AED3B5F-80FA-453D-C386-D5898F8AE0B7}"/>
              </a:ext>
            </a:extLst>
          </p:cNvPr>
          <p:cNvSpPr/>
          <p:nvPr/>
        </p:nvSpPr>
        <p:spPr>
          <a:xfrm>
            <a:off x="6756486" y="167337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latin typeface="Orbitron" pitchFamily="2" charset="0"/>
              </a:rPr>
              <a:t>SEVENTH HAVEN (</a:t>
            </a:r>
            <a:r>
              <a:rPr lang="en-US" altLang="ja-JP" dirty="0" err="1">
                <a:latin typeface="Orbitron" pitchFamily="2" charset="0"/>
              </a:rPr>
              <a:t>Mtell</a:t>
            </a:r>
            <a:r>
              <a:rPr lang="en-US" altLang="ja-JP" dirty="0">
                <a:latin typeface="Orbitron" pitchFamily="2" charset="0"/>
              </a:rPr>
              <a:t> Remix)</a:t>
            </a:r>
            <a:endParaRPr kumimoji="1" lang="en-US" altLang="ja-JP" dirty="0">
              <a:latin typeface="Orbitron" pitchFamily="2" charset="0"/>
            </a:endParaRPr>
          </a:p>
          <a:p>
            <a:r>
              <a:rPr kumimoji="1" lang="en-US" altLang="ja-JP" sz="1200" dirty="0">
                <a:latin typeface="Orbitron" pitchFamily="2" charset="0"/>
              </a:rPr>
              <a:t>SEVENTH SISTERS</a:t>
            </a: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192" name="四角形: 角を丸くする 191">
            <a:extLst>
              <a:ext uri="{FF2B5EF4-FFF2-40B4-BE49-F238E27FC236}">
                <a16:creationId xmlns:a16="http://schemas.microsoft.com/office/drawing/2014/main" id="{E6FBB8E1-1CA6-54B5-3F67-281A6812A511}"/>
              </a:ext>
            </a:extLst>
          </p:cNvPr>
          <p:cNvSpPr/>
          <p:nvPr/>
        </p:nvSpPr>
        <p:spPr>
          <a:xfrm>
            <a:off x="6848942" y="225451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3" name="&quot;禁止&quot;マーク 192">
            <a:extLst>
              <a:ext uri="{FF2B5EF4-FFF2-40B4-BE49-F238E27FC236}">
                <a16:creationId xmlns:a16="http://schemas.microsoft.com/office/drawing/2014/main" id="{C85D4231-9406-63A1-5EFA-AF2EF7DAEC1E}"/>
              </a:ext>
            </a:extLst>
          </p:cNvPr>
          <p:cNvSpPr/>
          <p:nvPr/>
        </p:nvSpPr>
        <p:spPr>
          <a:xfrm rot="2728980">
            <a:off x="7623198" y="2246780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4" name="四角形: 角を丸くする 193">
            <a:extLst>
              <a:ext uri="{FF2B5EF4-FFF2-40B4-BE49-F238E27FC236}">
                <a16:creationId xmlns:a16="http://schemas.microsoft.com/office/drawing/2014/main" id="{C67525E4-E674-22DE-0A2B-211F3D1B1798}"/>
              </a:ext>
            </a:extLst>
          </p:cNvPr>
          <p:cNvSpPr/>
          <p:nvPr/>
        </p:nvSpPr>
        <p:spPr>
          <a:xfrm>
            <a:off x="7803045" y="221470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5" name="四角形: 角を丸くする 194">
            <a:extLst>
              <a:ext uri="{FF2B5EF4-FFF2-40B4-BE49-F238E27FC236}">
                <a16:creationId xmlns:a16="http://schemas.microsoft.com/office/drawing/2014/main" id="{EB133067-A54C-BD51-CBC8-A6AF11655724}"/>
              </a:ext>
            </a:extLst>
          </p:cNvPr>
          <p:cNvSpPr/>
          <p:nvPr/>
        </p:nvSpPr>
        <p:spPr>
          <a:xfrm>
            <a:off x="7885844" y="221452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20912485-7695-D4FA-F978-1216718A928E}"/>
              </a:ext>
            </a:extLst>
          </p:cNvPr>
          <p:cNvSpPr/>
          <p:nvPr/>
        </p:nvSpPr>
        <p:spPr>
          <a:xfrm>
            <a:off x="7962391" y="221452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7" name="四角形: 角を丸くする 196">
            <a:extLst>
              <a:ext uri="{FF2B5EF4-FFF2-40B4-BE49-F238E27FC236}">
                <a16:creationId xmlns:a16="http://schemas.microsoft.com/office/drawing/2014/main" id="{E107BDF3-4A1B-7824-03CC-39D1B494AF00}"/>
              </a:ext>
            </a:extLst>
          </p:cNvPr>
          <p:cNvSpPr/>
          <p:nvPr/>
        </p:nvSpPr>
        <p:spPr>
          <a:xfrm>
            <a:off x="6630025" y="3253256"/>
            <a:ext cx="6108266" cy="6486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1F914916-B806-B32A-18BD-7E7571B73BEC}"/>
              </a:ext>
            </a:extLst>
          </p:cNvPr>
          <p:cNvSpPr/>
          <p:nvPr/>
        </p:nvSpPr>
        <p:spPr>
          <a:xfrm>
            <a:off x="6770613" y="3254470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err="1">
                <a:latin typeface="Orbitron" pitchFamily="2" charset="0"/>
              </a:rPr>
              <a:t>Kantan</a:t>
            </a:r>
            <a:endParaRPr lang="en-US" altLang="ja-JP" sz="1200" dirty="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Orbitron" pitchFamily="2" charset="0"/>
              </a:rPr>
              <a:t>★★・・・・・・・・</a:t>
            </a:r>
            <a:endParaRPr lang="en-US" altLang="ja-JP" sz="1200" dirty="0">
              <a:solidFill>
                <a:schemeClr val="accent4">
                  <a:lumMod val="40000"/>
                  <a:lumOff val="60000"/>
                </a:schemeClr>
              </a:solidFill>
              <a:latin typeface="Orbitron" pitchFamily="2" charset="0"/>
            </a:endParaRPr>
          </a:p>
        </p:txBody>
      </p:sp>
      <p:sp>
        <p:nvSpPr>
          <p:cNvPr id="199" name="&quot;禁止&quot;マーク 198">
            <a:extLst>
              <a:ext uri="{FF2B5EF4-FFF2-40B4-BE49-F238E27FC236}">
                <a16:creationId xmlns:a16="http://schemas.microsoft.com/office/drawing/2014/main" id="{D9726CBD-0879-329A-A02A-508180D441D7}"/>
              </a:ext>
            </a:extLst>
          </p:cNvPr>
          <p:cNvSpPr/>
          <p:nvPr/>
        </p:nvSpPr>
        <p:spPr>
          <a:xfrm rot="2728980">
            <a:off x="6640773" y="3515113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0" name="四角形: 角を丸くする 199">
            <a:extLst>
              <a:ext uri="{FF2B5EF4-FFF2-40B4-BE49-F238E27FC236}">
                <a16:creationId xmlns:a16="http://schemas.microsoft.com/office/drawing/2014/main" id="{2EF41FEA-A6AE-CD84-7BC2-DE7D7D4ACC66}"/>
              </a:ext>
            </a:extLst>
          </p:cNvPr>
          <p:cNvSpPr/>
          <p:nvPr/>
        </p:nvSpPr>
        <p:spPr>
          <a:xfrm>
            <a:off x="6846130" y="3615770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1.75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01" name="四角形: 角を丸くする 200">
            <a:extLst>
              <a:ext uri="{FF2B5EF4-FFF2-40B4-BE49-F238E27FC236}">
                <a16:creationId xmlns:a16="http://schemas.microsoft.com/office/drawing/2014/main" id="{8336E4FE-8978-B89C-676D-C6007E2A955A}"/>
              </a:ext>
            </a:extLst>
          </p:cNvPr>
          <p:cNvSpPr/>
          <p:nvPr/>
        </p:nvSpPr>
        <p:spPr>
          <a:xfrm>
            <a:off x="6675492" y="3900244"/>
            <a:ext cx="6108266" cy="648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02" name="四角形: 角を丸くする 201">
            <a:extLst>
              <a:ext uri="{FF2B5EF4-FFF2-40B4-BE49-F238E27FC236}">
                <a16:creationId xmlns:a16="http://schemas.microsoft.com/office/drawing/2014/main" id="{9BDAC859-F657-2C85-E5B0-D6C3265F9EE2}"/>
              </a:ext>
            </a:extLst>
          </p:cNvPr>
          <p:cNvSpPr/>
          <p:nvPr/>
        </p:nvSpPr>
        <p:spPr>
          <a:xfrm>
            <a:off x="6816080" y="3901458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err="1">
                <a:latin typeface="Orbitron" pitchFamily="2" charset="0"/>
              </a:rPr>
              <a:t>Futsuu</a:t>
            </a:r>
            <a:endParaRPr lang="en-US" altLang="ja-JP" sz="1200" dirty="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rbitron" pitchFamily="2" charset="0"/>
              </a:rPr>
              <a:t>★★★・・・・・・・</a:t>
            </a:r>
            <a:endParaRPr lang="en-US" altLang="ja-JP" sz="1200" dirty="0">
              <a:solidFill>
                <a:schemeClr val="accent6">
                  <a:lumMod val="60000"/>
                  <a:lumOff val="40000"/>
                </a:schemeClr>
              </a:solidFill>
              <a:latin typeface="Orbitron" pitchFamily="2" charset="0"/>
            </a:endParaRPr>
          </a:p>
        </p:txBody>
      </p:sp>
      <p:sp>
        <p:nvSpPr>
          <p:cNvPr id="203" name="&quot;禁止&quot;マーク 202">
            <a:extLst>
              <a:ext uri="{FF2B5EF4-FFF2-40B4-BE49-F238E27FC236}">
                <a16:creationId xmlns:a16="http://schemas.microsoft.com/office/drawing/2014/main" id="{B07CBD56-1E9B-935A-E79F-C7243BD17058}"/>
              </a:ext>
            </a:extLst>
          </p:cNvPr>
          <p:cNvSpPr/>
          <p:nvPr/>
        </p:nvSpPr>
        <p:spPr>
          <a:xfrm rot="2728980">
            <a:off x="6686240" y="4162101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4" name="四角形: 角を丸くする 203">
            <a:extLst>
              <a:ext uri="{FF2B5EF4-FFF2-40B4-BE49-F238E27FC236}">
                <a16:creationId xmlns:a16="http://schemas.microsoft.com/office/drawing/2014/main" id="{D7FD0798-D329-D848-26F0-3AE5CFE03C45}"/>
              </a:ext>
            </a:extLst>
          </p:cNvPr>
          <p:cNvSpPr/>
          <p:nvPr/>
        </p:nvSpPr>
        <p:spPr>
          <a:xfrm>
            <a:off x="6891597" y="4262758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2.41</a:t>
            </a:r>
          </a:p>
        </p:txBody>
      </p:sp>
      <p:sp>
        <p:nvSpPr>
          <p:cNvPr id="205" name="四角形: 角を丸くする 204">
            <a:extLst>
              <a:ext uri="{FF2B5EF4-FFF2-40B4-BE49-F238E27FC236}">
                <a16:creationId xmlns:a16="http://schemas.microsoft.com/office/drawing/2014/main" id="{5FCD183C-CB8D-1A81-0EAF-AC80D28ADEA1}"/>
              </a:ext>
            </a:extLst>
          </p:cNvPr>
          <p:cNvSpPr/>
          <p:nvPr/>
        </p:nvSpPr>
        <p:spPr>
          <a:xfrm>
            <a:off x="6708512" y="4547152"/>
            <a:ext cx="6108266" cy="64863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06" name="四角形: 角を丸くする 205">
            <a:extLst>
              <a:ext uri="{FF2B5EF4-FFF2-40B4-BE49-F238E27FC236}">
                <a16:creationId xmlns:a16="http://schemas.microsoft.com/office/drawing/2014/main" id="{1A215ACA-7483-17C0-E4D1-9ED7591B8184}"/>
              </a:ext>
            </a:extLst>
          </p:cNvPr>
          <p:cNvSpPr/>
          <p:nvPr/>
        </p:nvSpPr>
        <p:spPr>
          <a:xfrm>
            <a:off x="6849100" y="4548366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err="1">
                <a:latin typeface="Orbitron" pitchFamily="2" charset="0"/>
              </a:rPr>
              <a:t>Muzukashii</a:t>
            </a:r>
            <a:endParaRPr lang="en-US" altLang="ja-JP" sz="1200" dirty="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rgbClr val="FFFF00"/>
                </a:solidFill>
                <a:latin typeface="Orbitron" pitchFamily="2" charset="0"/>
              </a:rPr>
              <a:t>★★★★・・・・・・</a:t>
            </a:r>
            <a:endParaRPr lang="en-US" altLang="ja-JP" sz="1200" dirty="0">
              <a:solidFill>
                <a:srgbClr val="FFFF00"/>
              </a:solidFill>
              <a:latin typeface="Orbitron" pitchFamily="2" charset="0"/>
            </a:endParaRPr>
          </a:p>
        </p:txBody>
      </p:sp>
      <p:sp>
        <p:nvSpPr>
          <p:cNvPr id="207" name="&quot;禁止&quot;マーク 206">
            <a:extLst>
              <a:ext uri="{FF2B5EF4-FFF2-40B4-BE49-F238E27FC236}">
                <a16:creationId xmlns:a16="http://schemas.microsoft.com/office/drawing/2014/main" id="{213C8CB3-D91C-5160-7B5E-F990B2C17965}"/>
              </a:ext>
            </a:extLst>
          </p:cNvPr>
          <p:cNvSpPr/>
          <p:nvPr/>
        </p:nvSpPr>
        <p:spPr>
          <a:xfrm rot="2728980">
            <a:off x="6719260" y="4809009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8" name="四角形: 角を丸くする 207">
            <a:extLst>
              <a:ext uri="{FF2B5EF4-FFF2-40B4-BE49-F238E27FC236}">
                <a16:creationId xmlns:a16="http://schemas.microsoft.com/office/drawing/2014/main" id="{C290E078-991B-2D48-43DC-AAAC710F8699}"/>
              </a:ext>
            </a:extLst>
          </p:cNvPr>
          <p:cNvSpPr/>
          <p:nvPr/>
        </p:nvSpPr>
        <p:spPr>
          <a:xfrm>
            <a:off x="6924617" y="4909666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3.18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09" name="四角形: 角を丸くする 208">
            <a:extLst>
              <a:ext uri="{FF2B5EF4-FFF2-40B4-BE49-F238E27FC236}">
                <a16:creationId xmlns:a16="http://schemas.microsoft.com/office/drawing/2014/main" id="{5DA6C969-62B7-15F0-53DF-F28883E6CC4A}"/>
              </a:ext>
            </a:extLst>
          </p:cNvPr>
          <p:cNvSpPr/>
          <p:nvPr/>
        </p:nvSpPr>
        <p:spPr>
          <a:xfrm>
            <a:off x="6171436" y="5206300"/>
            <a:ext cx="6108266" cy="648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0" name="四角形: 角を丸くする 209">
            <a:extLst>
              <a:ext uri="{FF2B5EF4-FFF2-40B4-BE49-F238E27FC236}">
                <a16:creationId xmlns:a16="http://schemas.microsoft.com/office/drawing/2014/main" id="{47DDBEED-743C-783B-E47C-1CFDE02AFB39}"/>
              </a:ext>
            </a:extLst>
          </p:cNvPr>
          <p:cNvSpPr/>
          <p:nvPr/>
        </p:nvSpPr>
        <p:spPr>
          <a:xfrm>
            <a:off x="6312024" y="5207514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latin typeface="Orbitron" pitchFamily="2" charset="0"/>
              </a:rPr>
              <a:t>Oni</a:t>
            </a: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chemeClr val="accent2"/>
                </a:solidFill>
                <a:latin typeface="Orbitron" pitchFamily="2" charset="0"/>
              </a:rPr>
              <a:t>★★★★★・・・・・</a:t>
            </a:r>
            <a:endParaRPr lang="en-US" altLang="ja-JP" sz="1200" dirty="0">
              <a:solidFill>
                <a:schemeClr val="accent2"/>
              </a:solidFill>
              <a:latin typeface="Orbitron" pitchFamily="2" charset="0"/>
            </a:endParaRPr>
          </a:p>
        </p:txBody>
      </p:sp>
      <p:sp>
        <p:nvSpPr>
          <p:cNvPr id="211" name="&quot;禁止&quot;マーク 210">
            <a:extLst>
              <a:ext uri="{FF2B5EF4-FFF2-40B4-BE49-F238E27FC236}">
                <a16:creationId xmlns:a16="http://schemas.microsoft.com/office/drawing/2014/main" id="{493FB3F6-8103-E9BE-8A1E-62EEEC755CF0}"/>
              </a:ext>
            </a:extLst>
          </p:cNvPr>
          <p:cNvSpPr/>
          <p:nvPr/>
        </p:nvSpPr>
        <p:spPr>
          <a:xfrm rot="2728980">
            <a:off x="6182184" y="5468157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2" name="四角形: 角を丸くする 211">
            <a:extLst>
              <a:ext uri="{FF2B5EF4-FFF2-40B4-BE49-F238E27FC236}">
                <a16:creationId xmlns:a16="http://schemas.microsoft.com/office/drawing/2014/main" id="{D5AF576A-954B-4F7D-A05F-52685F4C134C}"/>
              </a:ext>
            </a:extLst>
          </p:cNvPr>
          <p:cNvSpPr/>
          <p:nvPr/>
        </p:nvSpPr>
        <p:spPr>
          <a:xfrm>
            <a:off x="6387541" y="5568814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4.28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3" name="四角形: 角を丸くする 212">
            <a:extLst>
              <a:ext uri="{FF2B5EF4-FFF2-40B4-BE49-F238E27FC236}">
                <a16:creationId xmlns:a16="http://schemas.microsoft.com/office/drawing/2014/main" id="{E953BFDF-36BD-1397-FFD2-A0A3E9D379E8}"/>
              </a:ext>
            </a:extLst>
          </p:cNvPr>
          <p:cNvSpPr/>
          <p:nvPr/>
        </p:nvSpPr>
        <p:spPr>
          <a:xfrm>
            <a:off x="8045159" y="221452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4" name="四角形: 角を丸くする 213">
            <a:extLst>
              <a:ext uri="{FF2B5EF4-FFF2-40B4-BE49-F238E27FC236}">
                <a16:creationId xmlns:a16="http://schemas.microsoft.com/office/drawing/2014/main" id="{F508808B-126A-DFC8-FC87-4A1B9BC52F89}"/>
              </a:ext>
            </a:extLst>
          </p:cNvPr>
          <p:cNvSpPr/>
          <p:nvPr/>
        </p:nvSpPr>
        <p:spPr>
          <a:xfrm>
            <a:off x="6828494" y="584790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latin typeface="Orbitron" pitchFamily="2" charset="0"/>
              </a:rPr>
              <a:t>#Aquairo Palette</a:t>
            </a:r>
          </a:p>
          <a:p>
            <a:r>
              <a:rPr lang="en-US" altLang="ja-JP" sz="1200" dirty="0">
                <a:latin typeface="Orbitron" pitchFamily="2" charset="0"/>
              </a:rPr>
              <a:t>Minato Aqua</a:t>
            </a:r>
            <a:endParaRPr kumimoji="1" lang="en-US" altLang="ja-JP" sz="1200" dirty="0">
              <a:latin typeface="Orbitron" pitchFamily="2" charset="0"/>
            </a:endParaRP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215" name="四角形: 角を丸くする 214">
            <a:extLst>
              <a:ext uri="{FF2B5EF4-FFF2-40B4-BE49-F238E27FC236}">
                <a16:creationId xmlns:a16="http://schemas.microsoft.com/office/drawing/2014/main" id="{A92F8D37-AEDC-4153-6795-38C3048C2DF3}"/>
              </a:ext>
            </a:extLst>
          </p:cNvPr>
          <p:cNvSpPr/>
          <p:nvPr/>
        </p:nvSpPr>
        <p:spPr>
          <a:xfrm>
            <a:off x="6920950" y="642904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6" name="&quot;禁止&quot;マーク 215">
            <a:extLst>
              <a:ext uri="{FF2B5EF4-FFF2-40B4-BE49-F238E27FC236}">
                <a16:creationId xmlns:a16="http://schemas.microsoft.com/office/drawing/2014/main" id="{B786795F-F671-A8D5-B302-75B4CC36BAA8}"/>
              </a:ext>
            </a:extLst>
          </p:cNvPr>
          <p:cNvSpPr/>
          <p:nvPr/>
        </p:nvSpPr>
        <p:spPr>
          <a:xfrm rot="2728980">
            <a:off x="7695206" y="6421310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7" name="四角形: 角を丸くする 216">
            <a:extLst>
              <a:ext uri="{FF2B5EF4-FFF2-40B4-BE49-F238E27FC236}">
                <a16:creationId xmlns:a16="http://schemas.microsoft.com/office/drawing/2014/main" id="{D00A76A3-DC9E-F0A6-39C3-1B7C2277AC7E}"/>
              </a:ext>
            </a:extLst>
          </p:cNvPr>
          <p:cNvSpPr/>
          <p:nvPr/>
        </p:nvSpPr>
        <p:spPr>
          <a:xfrm>
            <a:off x="7875053" y="638923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8" name="四角形: 角を丸くする 217">
            <a:extLst>
              <a:ext uri="{FF2B5EF4-FFF2-40B4-BE49-F238E27FC236}">
                <a16:creationId xmlns:a16="http://schemas.microsoft.com/office/drawing/2014/main" id="{6314844D-0D20-2FEA-FCD9-4DD208659DDB}"/>
              </a:ext>
            </a:extLst>
          </p:cNvPr>
          <p:cNvSpPr/>
          <p:nvPr/>
        </p:nvSpPr>
        <p:spPr>
          <a:xfrm>
            <a:off x="7957852" y="638905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9" name="四角形: 角を丸くする 218">
            <a:extLst>
              <a:ext uri="{FF2B5EF4-FFF2-40B4-BE49-F238E27FC236}">
                <a16:creationId xmlns:a16="http://schemas.microsoft.com/office/drawing/2014/main" id="{7E976BBA-6537-94C4-785B-8CF45F563E06}"/>
              </a:ext>
            </a:extLst>
          </p:cNvPr>
          <p:cNvSpPr/>
          <p:nvPr/>
        </p:nvSpPr>
        <p:spPr>
          <a:xfrm>
            <a:off x="8034399" y="638905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20" name="四角形: 角を丸くする 219">
            <a:extLst>
              <a:ext uri="{FF2B5EF4-FFF2-40B4-BE49-F238E27FC236}">
                <a16:creationId xmlns:a16="http://schemas.microsoft.com/office/drawing/2014/main" id="{3E8F3C35-7CC2-E139-8B03-FFB76298ABE5}"/>
              </a:ext>
            </a:extLst>
          </p:cNvPr>
          <p:cNvSpPr/>
          <p:nvPr/>
        </p:nvSpPr>
        <p:spPr>
          <a:xfrm>
            <a:off x="8117167" y="638905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21" name="正方形/長方形 220">
            <a:extLst>
              <a:ext uri="{FF2B5EF4-FFF2-40B4-BE49-F238E27FC236}">
                <a16:creationId xmlns:a16="http://schemas.microsoft.com/office/drawing/2014/main" id="{556687E1-4036-F7D7-855B-A66DADC90B84}"/>
              </a:ext>
            </a:extLst>
          </p:cNvPr>
          <p:cNvSpPr/>
          <p:nvPr/>
        </p:nvSpPr>
        <p:spPr>
          <a:xfrm>
            <a:off x="-4664" y="6329025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平行四辺形 221">
            <a:extLst>
              <a:ext uri="{FF2B5EF4-FFF2-40B4-BE49-F238E27FC236}">
                <a16:creationId xmlns:a16="http://schemas.microsoft.com/office/drawing/2014/main" id="{44C5B0CE-2D00-9A19-B113-705486947D5D}"/>
              </a:ext>
            </a:extLst>
          </p:cNvPr>
          <p:cNvSpPr/>
          <p:nvPr/>
        </p:nvSpPr>
        <p:spPr>
          <a:xfrm>
            <a:off x="119336" y="6192221"/>
            <a:ext cx="1512168" cy="491865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latin typeface="Orbitron" pitchFamily="2" charset="0"/>
              </a:rPr>
              <a:t>&lt;</a:t>
            </a:r>
            <a:r>
              <a:rPr kumimoji="1" lang="en-US" altLang="ja-JP" dirty="0">
                <a:latin typeface="Orbitron" pitchFamily="2" charset="0"/>
              </a:rPr>
              <a:t> Back</a:t>
            </a:r>
            <a:endParaRPr kumimoji="1" lang="ja-JP" altLang="en-US" dirty="0">
              <a:latin typeface="Orbitron" pitchFamily="2" charset="0"/>
            </a:endParaRPr>
          </a:p>
        </p:txBody>
      </p:sp>
      <p:sp>
        <p:nvSpPr>
          <p:cNvPr id="223" name="平行四辺形 222">
            <a:extLst>
              <a:ext uri="{FF2B5EF4-FFF2-40B4-BE49-F238E27FC236}">
                <a16:creationId xmlns:a16="http://schemas.microsoft.com/office/drawing/2014/main" id="{465432BF-3A6A-055D-DD7D-52BCD2354AA0}"/>
              </a:ext>
            </a:extLst>
          </p:cNvPr>
          <p:cNvSpPr/>
          <p:nvPr/>
        </p:nvSpPr>
        <p:spPr>
          <a:xfrm>
            <a:off x="1770394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6"/>
                </a:solidFill>
                <a:latin typeface="Orbitron" pitchFamily="2" charset="0"/>
              </a:rPr>
              <a:t>⇄</a:t>
            </a:r>
            <a:endParaRPr kumimoji="1" lang="en-US" altLang="ja-JP" sz="1200" dirty="0">
              <a:solidFill>
                <a:schemeClr val="accent6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Mods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24" name="平行四辺形 223">
            <a:extLst>
              <a:ext uri="{FF2B5EF4-FFF2-40B4-BE49-F238E27FC236}">
                <a16:creationId xmlns:a16="http://schemas.microsoft.com/office/drawing/2014/main" id="{2D869568-3B2A-9389-FB5D-B4F9160E84C6}"/>
              </a:ext>
            </a:extLst>
          </p:cNvPr>
          <p:cNvSpPr/>
          <p:nvPr/>
        </p:nvSpPr>
        <p:spPr>
          <a:xfrm>
            <a:off x="3282562" y="6196575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4"/>
                </a:solidFill>
                <a:latin typeface="Orbitron" pitchFamily="2" charset="0"/>
              </a:rPr>
              <a:t>↝</a:t>
            </a:r>
            <a:endParaRPr kumimoji="1" lang="en-US" altLang="ja-JP" sz="1200" dirty="0">
              <a:solidFill>
                <a:schemeClr val="accent4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Random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25" name="平行四辺形 224">
            <a:extLst>
              <a:ext uri="{FF2B5EF4-FFF2-40B4-BE49-F238E27FC236}">
                <a16:creationId xmlns:a16="http://schemas.microsoft.com/office/drawing/2014/main" id="{4BE024EB-2669-E530-C169-615742B0FF6E}"/>
              </a:ext>
            </a:extLst>
          </p:cNvPr>
          <p:cNvSpPr/>
          <p:nvPr/>
        </p:nvSpPr>
        <p:spPr>
          <a:xfrm>
            <a:off x="4798799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accent5"/>
                </a:solidFill>
                <a:latin typeface="+mn-ea"/>
              </a:rPr>
              <a:t>⚙</a:t>
            </a:r>
            <a:endParaRPr kumimoji="1" lang="en-US" altLang="ja-JP" sz="1200" dirty="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Options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26" name="平行四辺形 225">
            <a:extLst>
              <a:ext uri="{FF2B5EF4-FFF2-40B4-BE49-F238E27FC236}">
                <a16:creationId xmlns:a16="http://schemas.microsoft.com/office/drawing/2014/main" id="{DA618038-4742-C7C4-76C3-1AF6E451C610}"/>
              </a:ext>
            </a:extLst>
          </p:cNvPr>
          <p:cNvSpPr/>
          <p:nvPr/>
        </p:nvSpPr>
        <p:spPr>
          <a:xfrm>
            <a:off x="1789950" y="6193226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6"/>
              </a:gs>
              <a:gs pos="80000">
                <a:srgbClr val="4EA72E">
                  <a:alpha val="10000"/>
                </a:srgbClr>
              </a:gs>
              <a:gs pos="0">
                <a:schemeClr val="accent6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227" name="平行四辺形 226">
            <a:extLst>
              <a:ext uri="{FF2B5EF4-FFF2-40B4-BE49-F238E27FC236}">
                <a16:creationId xmlns:a16="http://schemas.microsoft.com/office/drawing/2014/main" id="{A1CE7493-3BD3-9321-BF66-A18564A48B91}"/>
              </a:ext>
            </a:extLst>
          </p:cNvPr>
          <p:cNvSpPr/>
          <p:nvPr/>
        </p:nvSpPr>
        <p:spPr>
          <a:xfrm>
            <a:off x="3292340" y="6199924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4"/>
              </a:gs>
              <a:gs pos="80000">
                <a:schemeClr val="accent4">
                  <a:alpha val="10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228" name="平行四辺形 227">
            <a:extLst>
              <a:ext uri="{FF2B5EF4-FFF2-40B4-BE49-F238E27FC236}">
                <a16:creationId xmlns:a16="http://schemas.microsoft.com/office/drawing/2014/main" id="{C160D77E-BD51-2D5B-34C6-D7A146374889}"/>
              </a:ext>
            </a:extLst>
          </p:cNvPr>
          <p:cNvSpPr/>
          <p:nvPr/>
        </p:nvSpPr>
        <p:spPr>
          <a:xfrm>
            <a:off x="4809504" y="6188202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5"/>
              </a:gs>
              <a:gs pos="80000">
                <a:schemeClr val="accent5">
                  <a:alpha val="10000"/>
                </a:schemeClr>
              </a:gs>
              <a:gs pos="0">
                <a:schemeClr val="accent5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229" name="楕円 228">
            <a:extLst>
              <a:ext uri="{FF2B5EF4-FFF2-40B4-BE49-F238E27FC236}">
                <a16:creationId xmlns:a16="http://schemas.microsoft.com/office/drawing/2014/main" id="{A93C84EA-3EDB-1496-24F5-E9BFFAE97E02}"/>
              </a:ext>
            </a:extLst>
          </p:cNvPr>
          <p:cNvSpPr/>
          <p:nvPr/>
        </p:nvSpPr>
        <p:spPr>
          <a:xfrm>
            <a:off x="1517394" y="1176244"/>
            <a:ext cx="151170" cy="15117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</a:t>
            </a:r>
            <a:endParaRPr kumimoji="1" lang="ja-JP" altLang="en-US" sz="800" dirty="0"/>
          </a:p>
        </p:txBody>
      </p:sp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0857B422-4F24-9DA9-69E5-D4672A620E6A}"/>
              </a:ext>
            </a:extLst>
          </p:cNvPr>
          <p:cNvCxnSpPr>
            <a:cxnSpLocks/>
          </p:cNvCxnSpPr>
          <p:nvPr/>
        </p:nvCxnSpPr>
        <p:spPr>
          <a:xfrm flipV="1">
            <a:off x="2389650" y="1198555"/>
            <a:ext cx="33942" cy="10602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楕円 230">
            <a:extLst>
              <a:ext uri="{FF2B5EF4-FFF2-40B4-BE49-F238E27FC236}">
                <a16:creationId xmlns:a16="http://schemas.microsoft.com/office/drawing/2014/main" id="{8278AC52-FBD8-A89E-EA82-4D5F891C179B}"/>
              </a:ext>
            </a:extLst>
          </p:cNvPr>
          <p:cNvSpPr/>
          <p:nvPr/>
        </p:nvSpPr>
        <p:spPr>
          <a:xfrm>
            <a:off x="10980130" y="5803343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800" dirty="0" err="1">
                <a:latin typeface="Orbitron" pitchFamily="2" charset="0"/>
              </a:rPr>
              <a:t>osu</a:t>
            </a:r>
            <a:r>
              <a:rPr kumimoji="1" lang="en-US" altLang="ja-JP" sz="2800" dirty="0">
                <a:latin typeface="Orbitron" pitchFamily="2" charset="0"/>
              </a:rPr>
              <a:t>!</a:t>
            </a:r>
            <a:endParaRPr kumimoji="1" lang="ja-JP" altLang="en-US" sz="2800" dirty="0">
              <a:latin typeface="Orbitron" pitchFamily="2" charset="0"/>
            </a:endParaRPr>
          </a:p>
        </p:txBody>
      </p:sp>
      <p:sp>
        <p:nvSpPr>
          <p:cNvPr id="232" name="平行四辺形 231">
            <a:extLst>
              <a:ext uri="{FF2B5EF4-FFF2-40B4-BE49-F238E27FC236}">
                <a16:creationId xmlns:a16="http://schemas.microsoft.com/office/drawing/2014/main" id="{44FDBBD1-A178-95E9-CD94-95A38968B319}"/>
              </a:ext>
            </a:extLst>
          </p:cNvPr>
          <p:cNvSpPr/>
          <p:nvPr/>
        </p:nvSpPr>
        <p:spPr>
          <a:xfrm>
            <a:off x="6554316" y="0"/>
            <a:ext cx="6132808" cy="1859670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平行四辺形 232">
            <a:extLst>
              <a:ext uri="{FF2B5EF4-FFF2-40B4-BE49-F238E27FC236}">
                <a16:creationId xmlns:a16="http://schemas.microsoft.com/office/drawing/2014/main" id="{CAC648FA-E53E-2A20-E41E-80FB50F29FF0}"/>
              </a:ext>
            </a:extLst>
          </p:cNvPr>
          <p:cNvSpPr/>
          <p:nvPr/>
        </p:nvSpPr>
        <p:spPr>
          <a:xfrm>
            <a:off x="6856485" y="573351"/>
            <a:ext cx="5239990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sz="1200" dirty="0">
                <a:latin typeface="Orbitron" pitchFamily="2" charset="0"/>
              </a:rPr>
              <a:t>Search...</a:t>
            </a:r>
          </a:p>
          <a:p>
            <a:r>
              <a:rPr kumimoji="1" lang="en-US" altLang="ja-JP" sz="800" dirty="0">
                <a:solidFill>
                  <a:srgbClr val="FFFF99"/>
                </a:solidFill>
                <a:latin typeface="Orbitron" pitchFamily="2" charset="0"/>
              </a:rPr>
              <a:t>10,187 matches</a:t>
            </a:r>
            <a:endParaRPr kumimoji="1" lang="ja-JP" altLang="en-US" sz="800" dirty="0">
              <a:solidFill>
                <a:srgbClr val="FFFF99"/>
              </a:solidFill>
              <a:latin typeface="Orbitron" pitchFamily="2" charset="0"/>
            </a:endParaRPr>
          </a:p>
        </p:txBody>
      </p:sp>
      <p:sp>
        <p:nvSpPr>
          <p:cNvPr id="234" name="平行四辺形 233">
            <a:extLst>
              <a:ext uri="{FF2B5EF4-FFF2-40B4-BE49-F238E27FC236}">
                <a16:creationId xmlns:a16="http://schemas.microsoft.com/office/drawing/2014/main" id="{0E1A23C8-515D-DFD2-4952-C92A2D3B2046}"/>
              </a:ext>
            </a:extLst>
          </p:cNvPr>
          <p:cNvSpPr/>
          <p:nvPr/>
        </p:nvSpPr>
        <p:spPr>
          <a:xfrm>
            <a:off x="7968208" y="1058949"/>
            <a:ext cx="2160240" cy="353827"/>
          </a:xfrm>
          <a:prstGeom prst="parallelogram">
            <a:avLst/>
          </a:prstGeom>
          <a:gradFill>
            <a:gsLst>
              <a:gs pos="16000">
                <a:schemeClr val="accent6">
                  <a:lumMod val="60000"/>
                  <a:lumOff val="40000"/>
                </a:schemeClr>
              </a:gs>
              <a:gs pos="2000">
                <a:schemeClr val="tx2">
                  <a:lumMod val="10000"/>
                  <a:lumOff val="90000"/>
                </a:schemeClr>
              </a:gs>
              <a:gs pos="0">
                <a:schemeClr val="accent1"/>
              </a:gs>
              <a:gs pos="100000">
                <a:schemeClr val="tx1"/>
              </a:gs>
              <a:gs pos="92000">
                <a:schemeClr val="accent1">
                  <a:lumMod val="50000"/>
                </a:schemeClr>
              </a:gs>
              <a:gs pos="75000">
                <a:srgbClr val="9999FF"/>
              </a:gs>
              <a:gs pos="48000">
                <a:srgbClr val="FF0000"/>
              </a:gs>
              <a:gs pos="41000">
                <a:schemeClr val="accent2"/>
              </a:gs>
              <a:gs pos="30000">
                <a:srgbClr val="FFFF00"/>
              </a:gs>
            </a:gsLst>
            <a:lin ang="1200000" scaled="0"/>
          </a:gra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平行四辺形 234">
            <a:extLst>
              <a:ext uri="{FF2B5EF4-FFF2-40B4-BE49-F238E27FC236}">
                <a16:creationId xmlns:a16="http://schemas.microsoft.com/office/drawing/2014/main" id="{D3F04845-BF46-7F6F-B6E4-9485FE23835A}"/>
              </a:ext>
            </a:extLst>
          </p:cNvPr>
          <p:cNvSpPr/>
          <p:nvPr/>
        </p:nvSpPr>
        <p:spPr>
          <a:xfrm>
            <a:off x="7968208" y="1056697"/>
            <a:ext cx="2160240" cy="353827"/>
          </a:xfrm>
          <a:prstGeom prst="parallelogram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平行四辺形 235">
            <a:extLst>
              <a:ext uri="{FF2B5EF4-FFF2-40B4-BE49-F238E27FC236}">
                <a16:creationId xmlns:a16="http://schemas.microsoft.com/office/drawing/2014/main" id="{A16F6B24-3AA2-8136-6A1E-388CFEA09A71}"/>
              </a:ext>
            </a:extLst>
          </p:cNvPr>
          <p:cNvSpPr/>
          <p:nvPr/>
        </p:nvSpPr>
        <p:spPr>
          <a:xfrm>
            <a:off x="10488488" y="1056515"/>
            <a:ext cx="144016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Show converts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237" name="平行四辺形 236">
            <a:extLst>
              <a:ext uri="{FF2B5EF4-FFF2-40B4-BE49-F238E27FC236}">
                <a16:creationId xmlns:a16="http://schemas.microsoft.com/office/drawing/2014/main" id="{95983415-466E-0FF9-9360-F5B98D9DB64C}"/>
              </a:ext>
            </a:extLst>
          </p:cNvPr>
          <p:cNvSpPr/>
          <p:nvPr/>
        </p:nvSpPr>
        <p:spPr>
          <a:xfrm>
            <a:off x="7571308" y="1058372"/>
            <a:ext cx="474264" cy="35233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Orbitron" pitchFamily="2" charset="0"/>
              </a:rPr>
              <a:t>0.0</a:t>
            </a:r>
            <a:endParaRPr kumimoji="1" lang="ja-JP" altLang="en-US" sz="12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238" name="平行四辺形 237">
            <a:extLst>
              <a:ext uri="{FF2B5EF4-FFF2-40B4-BE49-F238E27FC236}">
                <a16:creationId xmlns:a16="http://schemas.microsoft.com/office/drawing/2014/main" id="{154CC4D6-5861-D840-677A-BBEB95DCE63A}"/>
              </a:ext>
            </a:extLst>
          </p:cNvPr>
          <p:cNvSpPr/>
          <p:nvPr/>
        </p:nvSpPr>
        <p:spPr>
          <a:xfrm>
            <a:off x="6721202" y="1058372"/>
            <a:ext cx="886966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Difficulty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239" name="平行四辺形 238">
            <a:extLst>
              <a:ext uri="{FF2B5EF4-FFF2-40B4-BE49-F238E27FC236}">
                <a16:creationId xmlns:a16="http://schemas.microsoft.com/office/drawing/2014/main" id="{8DC5599D-279A-5687-A58E-C25A49E84176}"/>
              </a:ext>
            </a:extLst>
          </p:cNvPr>
          <p:cNvSpPr/>
          <p:nvPr/>
        </p:nvSpPr>
        <p:spPr>
          <a:xfrm>
            <a:off x="10200456" y="1458092"/>
            <a:ext cx="1656184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All </a:t>
            </a:r>
            <a:r>
              <a:rPr kumimoji="1" lang="en-US" altLang="ja-JP" sz="1200" dirty="0" err="1">
                <a:latin typeface="Orbitron" pitchFamily="2" charset="0"/>
              </a:rPr>
              <a:t>beatmaps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40" name="平行四辺形 239">
            <a:extLst>
              <a:ext uri="{FF2B5EF4-FFF2-40B4-BE49-F238E27FC236}">
                <a16:creationId xmlns:a16="http://schemas.microsoft.com/office/drawing/2014/main" id="{A3F6FA25-EBB7-F382-9DCA-086844DCE85A}"/>
              </a:ext>
            </a:extLst>
          </p:cNvPr>
          <p:cNvSpPr/>
          <p:nvPr/>
        </p:nvSpPr>
        <p:spPr>
          <a:xfrm>
            <a:off x="8440873" y="1459318"/>
            <a:ext cx="75147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None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41" name="平行四辺形 240">
            <a:extLst>
              <a:ext uri="{FF2B5EF4-FFF2-40B4-BE49-F238E27FC236}">
                <a16:creationId xmlns:a16="http://schemas.microsoft.com/office/drawing/2014/main" id="{D89A1257-7885-04EF-AB87-C776043462C8}"/>
              </a:ext>
            </a:extLst>
          </p:cNvPr>
          <p:cNvSpPr/>
          <p:nvPr/>
        </p:nvSpPr>
        <p:spPr>
          <a:xfrm>
            <a:off x="7098988" y="1455711"/>
            <a:ext cx="714956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Title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42" name="平行四辺形 241">
            <a:extLst>
              <a:ext uri="{FF2B5EF4-FFF2-40B4-BE49-F238E27FC236}">
                <a16:creationId xmlns:a16="http://schemas.microsoft.com/office/drawing/2014/main" id="{5CB4C2B0-7066-1FCC-C6E6-BF894225C1BB}"/>
              </a:ext>
            </a:extLst>
          </p:cNvPr>
          <p:cNvSpPr/>
          <p:nvPr/>
        </p:nvSpPr>
        <p:spPr>
          <a:xfrm>
            <a:off x="11495162" y="578095"/>
            <a:ext cx="598934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243" name="平行四辺形 242">
            <a:extLst>
              <a:ext uri="{FF2B5EF4-FFF2-40B4-BE49-F238E27FC236}">
                <a16:creationId xmlns:a16="http://schemas.microsoft.com/office/drawing/2014/main" id="{DFE865D3-4882-D0D4-66C8-4CF035279610}"/>
              </a:ext>
            </a:extLst>
          </p:cNvPr>
          <p:cNvSpPr/>
          <p:nvPr/>
        </p:nvSpPr>
        <p:spPr>
          <a:xfrm>
            <a:off x="6598331" y="1453607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Sort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44" name="平行四辺形 243">
            <a:extLst>
              <a:ext uri="{FF2B5EF4-FFF2-40B4-BE49-F238E27FC236}">
                <a16:creationId xmlns:a16="http://schemas.microsoft.com/office/drawing/2014/main" id="{6D171C1A-F342-DCFE-F46E-14929BD3F7A1}"/>
              </a:ext>
            </a:extLst>
          </p:cNvPr>
          <p:cNvSpPr/>
          <p:nvPr/>
        </p:nvSpPr>
        <p:spPr>
          <a:xfrm>
            <a:off x="7813944" y="1461171"/>
            <a:ext cx="714956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Group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45" name="平行四辺形 244">
            <a:extLst>
              <a:ext uri="{FF2B5EF4-FFF2-40B4-BE49-F238E27FC236}">
                <a16:creationId xmlns:a16="http://schemas.microsoft.com/office/drawing/2014/main" id="{735A38C7-0C4F-8139-49BC-C8B470B5252F}"/>
              </a:ext>
            </a:extLst>
          </p:cNvPr>
          <p:cNvSpPr/>
          <p:nvPr/>
        </p:nvSpPr>
        <p:spPr>
          <a:xfrm>
            <a:off x="9192344" y="1456417"/>
            <a:ext cx="1152128" cy="35260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Collection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46" name="平行四辺形 245">
            <a:extLst>
              <a:ext uri="{FF2B5EF4-FFF2-40B4-BE49-F238E27FC236}">
                <a16:creationId xmlns:a16="http://schemas.microsoft.com/office/drawing/2014/main" id="{93F7748A-A309-3D5C-0007-2BFA6396E9F0}"/>
              </a:ext>
            </a:extLst>
          </p:cNvPr>
          <p:cNvSpPr/>
          <p:nvPr/>
        </p:nvSpPr>
        <p:spPr>
          <a:xfrm>
            <a:off x="10049172" y="1057498"/>
            <a:ext cx="474264" cy="35233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 dirty="0">
                <a:solidFill>
                  <a:schemeClr val="bg1"/>
                </a:solidFill>
              </a:rPr>
              <a:t>∞</a:t>
            </a:r>
            <a:endParaRPr kumimoji="1" lang="en-US" altLang="ja-JP" sz="1600" dirty="0">
              <a:solidFill>
                <a:schemeClr val="bg1"/>
              </a:solidFill>
            </a:endParaRPr>
          </a:p>
        </p:txBody>
      </p:sp>
      <p:sp>
        <p:nvSpPr>
          <p:cNvPr id="247" name="平行四辺形 246">
            <a:extLst>
              <a:ext uri="{FF2B5EF4-FFF2-40B4-BE49-F238E27FC236}">
                <a16:creationId xmlns:a16="http://schemas.microsoft.com/office/drawing/2014/main" id="{3608FBD9-CDE3-CB6E-8DE1-DBB2BB2A31B7}"/>
              </a:ext>
            </a:extLst>
          </p:cNvPr>
          <p:cNvSpPr/>
          <p:nvPr/>
        </p:nvSpPr>
        <p:spPr>
          <a:xfrm>
            <a:off x="10039773" y="1069403"/>
            <a:ext cx="466277" cy="330697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 dirty="0">
                <a:solidFill>
                  <a:schemeClr val="bg1"/>
                </a:solidFill>
                <a:latin typeface="Orbitron" pitchFamily="2" charset="0"/>
              </a:rPr>
              <a:t>∞</a:t>
            </a:r>
            <a:endParaRPr kumimoji="1" lang="en-US" altLang="ja-JP" sz="16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48" name="楕円 247">
            <a:extLst>
              <a:ext uri="{FF2B5EF4-FFF2-40B4-BE49-F238E27FC236}">
                <a16:creationId xmlns:a16="http://schemas.microsoft.com/office/drawing/2014/main" id="{C2D4EF5D-0C84-6475-DD9F-D61E95B20A7B}"/>
              </a:ext>
            </a:extLst>
          </p:cNvPr>
          <p:cNvSpPr/>
          <p:nvPr/>
        </p:nvSpPr>
        <p:spPr>
          <a:xfrm>
            <a:off x="11664206" y="649132"/>
            <a:ext cx="144016" cy="1440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9" name="直線コネクタ 248">
            <a:extLst>
              <a:ext uri="{FF2B5EF4-FFF2-40B4-BE49-F238E27FC236}">
                <a16:creationId xmlns:a16="http://schemas.microsoft.com/office/drawing/2014/main" id="{A090790C-6171-7547-381B-FA5508CA4441}"/>
              </a:ext>
            </a:extLst>
          </p:cNvPr>
          <p:cNvCxnSpPr>
            <a:cxnSpLocks/>
          </p:cNvCxnSpPr>
          <p:nvPr/>
        </p:nvCxnSpPr>
        <p:spPr>
          <a:xfrm>
            <a:off x="11794629" y="772974"/>
            <a:ext cx="53962" cy="5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平行四辺形 249">
            <a:extLst>
              <a:ext uri="{FF2B5EF4-FFF2-40B4-BE49-F238E27FC236}">
                <a16:creationId xmlns:a16="http://schemas.microsoft.com/office/drawing/2014/main" id="{8D975C2A-3C6A-9951-40AD-04BE4E19031B}"/>
              </a:ext>
            </a:extLst>
          </p:cNvPr>
          <p:cNvSpPr/>
          <p:nvPr/>
        </p:nvSpPr>
        <p:spPr>
          <a:xfrm>
            <a:off x="-412795" y="1005"/>
            <a:ext cx="6199234" cy="1915827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平行四辺形 250">
            <a:extLst>
              <a:ext uri="{FF2B5EF4-FFF2-40B4-BE49-F238E27FC236}">
                <a16:creationId xmlns:a16="http://schemas.microsoft.com/office/drawing/2014/main" id="{86F7951D-618D-15CD-03CA-F60ED0790564}"/>
              </a:ext>
            </a:extLst>
          </p:cNvPr>
          <p:cNvSpPr/>
          <p:nvPr/>
        </p:nvSpPr>
        <p:spPr>
          <a:xfrm>
            <a:off x="3896103" y="2063988"/>
            <a:ext cx="1368152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Selected Mods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252" name="平行四辺形 251">
            <a:extLst>
              <a:ext uri="{FF2B5EF4-FFF2-40B4-BE49-F238E27FC236}">
                <a16:creationId xmlns:a16="http://schemas.microsoft.com/office/drawing/2014/main" id="{149EE830-36BA-932A-F200-C3A26BB345BD}"/>
              </a:ext>
            </a:extLst>
          </p:cNvPr>
          <p:cNvSpPr/>
          <p:nvPr/>
        </p:nvSpPr>
        <p:spPr>
          <a:xfrm>
            <a:off x="-392071" y="1393233"/>
            <a:ext cx="5827387" cy="61153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テキスト ボックス 252">
            <a:extLst>
              <a:ext uri="{FF2B5EF4-FFF2-40B4-BE49-F238E27FC236}">
                <a16:creationId xmlns:a16="http://schemas.microsoft.com/office/drawing/2014/main" id="{E32503D1-C3EC-CF82-F2A3-4A0178781C53}"/>
              </a:ext>
            </a:extLst>
          </p:cNvPr>
          <p:cNvSpPr txBox="1"/>
          <p:nvPr/>
        </p:nvSpPr>
        <p:spPr>
          <a:xfrm>
            <a:off x="119336" y="694499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Orbitron" pitchFamily="2" charset="0"/>
              </a:rPr>
              <a:t>Saitama2000</a:t>
            </a:r>
          </a:p>
          <a:p>
            <a:r>
              <a:rPr kumimoji="1" lang="en-US" altLang="ja-JP" sz="1100" dirty="0" err="1">
                <a:solidFill>
                  <a:schemeClr val="bg1"/>
                </a:solidFill>
                <a:latin typeface="Orbitron" pitchFamily="2" charset="0"/>
              </a:rPr>
              <a:t>LindoAI</a:t>
            </a:r>
            <a:r>
              <a:rPr kumimoji="1" lang="en-US" altLang="ja-JP" sz="1100" dirty="0">
                <a:solidFill>
                  <a:schemeClr val="bg1"/>
                </a:solidFill>
                <a:latin typeface="Orbitron" pitchFamily="2" charset="0"/>
              </a:rPr>
              <a:t>-CUE</a:t>
            </a:r>
          </a:p>
          <a:p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▷　ー　　♡　ー　　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01:50</a:t>
            </a:r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　△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200</a:t>
            </a:r>
            <a:endParaRPr kumimoji="1" lang="ja-JP" altLang="en-US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810E668C-0C55-A261-93E8-11FD47745F46}"/>
              </a:ext>
            </a:extLst>
          </p:cNvPr>
          <p:cNvSpPr/>
          <p:nvPr/>
        </p:nvSpPr>
        <p:spPr>
          <a:xfrm>
            <a:off x="175657" y="586102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63" name="平行四辺形 262">
            <a:extLst>
              <a:ext uri="{FF2B5EF4-FFF2-40B4-BE49-F238E27FC236}">
                <a16:creationId xmlns:a16="http://schemas.microsoft.com/office/drawing/2014/main" id="{9FFC3EF2-58A4-7351-0DC7-49DC4D0197F0}"/>
              </a:ext>
            </a:extLst>
          </p:cNvPr>
          <p:cNvSpPr/>
          <p:nvPr/>
        </p:nvSpPr>
        <p:spPr>
          <a:xfrm>
            <a:off x="1640959" y="2062178"/>
            <a:ext cx="876106" cy="346475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Global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64" name="平行四辺形 263">
            <a:extLst>
              <a:ext uri="{FF2B5EF4-FFF2-40B4-BE49-F238E27FC236}">
                <a16:creationId xmlns:a16="http://schemas.microsoft.com/office/drawing/2014/main" id="{EDD88EDE-9B10-0693-5006-D968E8052DF4}"/>
              </a:ext>
            </a:extLst>
          </p:cNvPr>
          <p:cNvSpPr/>
          <p:nvPr/>
        </p:nvSpPr>
        <p:spPr>
          <a:xfrm>
            <a:off x="985813" y="2062178"/>
            <a:ext cx="743267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Range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65" name="平行四辺形 264">
            <a:extLst>
              <a:ext uri="{FF2B5EF4-FFF2-40B4-BE49-F238E27FC236}">
                <a16:creationId xmlns:a16="http://schemas.microsoft.com/office/drawing/2014/main" id="{40A7B1C7-5508-2F3F-F288-821EEB0A9509}"/>
              </a:ext>
            </a:extLst>
          </p:cNvPr>
          <p:cNvSpPr/>
          <p:nvPr/>
        </p:nvSpPr>
        <p:spPr>
          <a:xfrm>
            <a:off x="2517065" y="2059609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Sort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71" name="平行四辺形 270">
            <a:extLst>
              <a:ext uri="{FF2B5EF4-FFF2-40B4-BE49-F238E27FC236}">
                <a16:creationId xmlns:a16="http://schemas.microsoft.com/office/drawing/2014/main" id="{EF53B363-9015-2350-5B75-35E13C133E7B}"/>
              </a:ext>
            </a:extLst>
          </p:cNvPr>
          <p:cNvSpPr/>
          <p:nvPr/>
        </p:nvSpPr>
        <p:spPr>
          <a:xfrm>
            <a:off x="3017722" y="2061713"/>
            <a:ext cx="872938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Score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275" name="四角形: 角を丸くする 274">
            <a:extLst>
              <a:ext uri="{FF2B5EF4-FFF2-40B4-BE49-F238E27FC236}">
                <a16:creationId xmlns:a16="http://schemas.microsoft.com/office/drawing/2014/main" id="{22D6DF9E-6909-CE76-B4DA-5D6B4AB74B01}"/>
              </a:ext>
            </a:extLst>
          </p:cNvPr>
          <p:cNvSpPr/>
          <p:nvPr/>
        </p:nvSpPr>
        <p:spPr>
          <a:xfrm>
            <a:off x="119336" y="1459140"/>
            <a:ext cx="665808" cy="2040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4.28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82" name="テキスト ボックス 281">
            <a:extLst>
              <a:ext uri="{FF2B5EF4-FFF2-40B4-BE49-F238E27FC236}">
                <a16:creationId xmlns:a16="http://schemas.microsoft.com/office/drawing/2014/main" id="{CC6EFFA8-C473-53EF-202E-D8EF9D5173A2}"/>
              </a:ext>
            </a:extLst>
          </p:cNvPr>
          <p:cNvSpPr txBox="1"/>
          <p:nvPr/>
        </p:nvSpPr>
        <p:spPr>
          <a:xfrm>
            <a:off x="776371" y="1429440"/>
            <a:ext cx="45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O</a:t>
            </a:r>
            <a:r>
              <a:rPr kumimoji="1" lang="en-US" altLang="ja-JP" sz="1200" dirty="0">
                <a:solidFill>
                  <a:schemeClr val="accent2"/>
                </a:solidFill>
                <a:latin typeface="Orbitron" pitchFamily="2" charset="0"/>
              </a:rPr>
              <a:t>ni</a:t>
            </a:r>
            <a:endParaRPr kumimoji="1" lang="ja-JP" altLang="en-US" sz="1200" dirty="0">
              <a:solidFill>
                <a:schemeClr val="accent2"/>
              </a:solidFill>
              <a:latin typeface="Orbitron" pitchFamily="2" charset="0"/>
            </a:endParaRPr>
          </a:p>
        </p:txBody>
      </p:sp>
      <p:cxnSp>
        <p:nvCxnSpPr>
          <p:cNvPr id="283" name="直線コネクタ 282">
            <a:extLst>
              <a:ext uri="{FF2B5EF4-FFF2-40B4-BE49-F238E27FC236}">
                <a16:creationId xmlns:a16="http://schemas.microsoft.com/office/drawing/2014/main" id="{CF7D0017-5B9B-9051-392F-F9CEF258F0E0}"/>
              </a:ext>
            </a:extLst>
          </p:cNvPr>
          <p:cNvCxnSpPr>
            <a:cxnSpLocks/>
          </p:cNvCxnSpPr>
          <p:nvPr/>
        </p:nvCxnSpPr>
        <p:spPr>
          <a:xfrm>
            <a:off x="159544" y="1747905"/>
            <a:ext cx="30241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4" name="テキスト ボックス 283">
            <a:extLst>
              <a:ext uri="{FF2B5EF4-FFF2-40B4-BE49-F238E27FC236}">
                <a16:creationId xmlns:a16="http://schemas.microsoft.com/office/drawing/2014/main" id="{6FBC35F4-8C6E-028E-60C7-1A57542DC5FF}"/>
              </a:ext>
            </a:extLst>
          </p:cNvPr>
          <p:cNvSpPr txBox="1"/>
          <p:nvPr/>
        </p:nvSpPr>
        <p:spPr>
          <a:xfrm>
            <a:off x="50625" y="1722319"/>
            <a:ext cx="926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Hits 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285" name="直線コネクタ 284">
            <a:extLst>
              <a:ext uri="{FF2B5EF4-FFF2-40B4-BE49-F238E27FC236}">
                <a16:creationId xmlns:a16="http://schemas.microsoft.com/office/drawing/2014/main" id="{5BE984C2-8341-EEE0-D025-98BA634B548C}"/>
              </a:ext>
            </a:extLst>
          </p:cNvPr>
          <p:cNvCxnSpPr>
            <a:cxnSpLocks/>
          </p:cNvCxnSpPr>
          <p:nvPr/>
        </p:nvCxnSpPr>
        <p:spPr>
          <a:xfrm>
            <a:off x="1097217" y="1754313"/>
            <a:ext cx="94113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6" name="テキスト ボックス 285">
            <a:extLst>
              <a:ext uri="{FF2B5EF4-FFF2-40B4-BE49-F238E27FC236}">
                <a16:creationId xmlns:a16="http://schemas.microsoft.com/office/drawing/2014/main" id="{0410CCC6-D235-48B0-5D5B-9E643C495F0B}"/>
              </a:ext>
            </a:extLst>
          </p:cNvPr>
          <p:cNvSpPr txBox="1"/>
          <p:nvPr/>
        </p:nvSpPr>
        <p:spPr>
          <a:xfrm>
            <a:off x="972184" y="1726346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err="1">
                <a:solidFill>
                  <a:schemeClr val="accent2"/>
                </a:solidFill>
                <a:latin typeface="Orbitron" pitchFamily="2" charset="0"/>
              </a:rPr>
              <a:t>Drummrolls</a:t>
            </a:r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287" name="直線コネクタ 286">
            <a:extLst>
              <a:ext uri="{FF2B5EF4-FFF2-40B4-BE49-F238E27FC236}">
                <a16:creationId xmlns:a16="http://schemas.microsoft.com/office/drawing/2014/main" id="{B4A80700-A783-33B7-F8A8-E074891D6C31}"/>
              </a:ext>
            </a:extLst>
          </p:cNvPr>
          <p:cNvCxnSpPr>
            <a:cxnSpLocks/>
          </p:cNvCxnSpPr>
          <p:nvPr/>
        </p:nvCxnSpPr>
        <p:spPr>
          <a:xfrm>
            <a:off x="2656892" y="1753536"/>
            <a:ext cx="51017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8" name="テキスト ボックス 287">
            <a:extLst>
              <a:ext uri="{FF2B5EF4-FFF2-40B4-BE49-F238E27FC236}">
                <a16:creationId xmlns:a16="http://schemas.microsoft.com/office/drawing/2014/main" id="{93ED947D-4D9E-49EE-8375-713266FB8E71}"/>
              </a:ext>
            </a:extLst>
          </p:cNvPr>
          <p:cNvSpPr txBox="1"/>
          <p:nvPr/>
        </p:nvSpPr>
        <p:spPr>
          <a:xfrm>
            <a:off x="2531859" y="1725569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Swells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 570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289" name="正方形/長方形 288">
            <a:extLst>
              <a:ext uri="{FF2B5EF4-FFF2-40B4-BE49-F238E27FC236}">
                <a16:creationId xmlns:a16="http://schemas.microsoft.com/office/drawing/2014/main" id="{D239576D-4F66-696F-219C-100242AED5B1}"/>
              </a:ext>
            </a:extLst>
          </p:cNvPr>
          <p:cNvSpPr/>
          <p:nvPr/>
        </p:nvSpPr>
        <p:spPr>
          <a:xfrm>
            <a:off x="-1688" y="0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290" name="矢印: 上 289">
            <a:extLst>
              <a:ext uri="{FF2B5EF4-FFF2-40B4-BE49-F238E27FC236}">
                <a16:creationId xmlns:a16="http://schemas.microsoft.com/office/drawing/2014/main" id="{02C95DCB-7ED2-6474-2015-A9DAB396CF50}"/>
              </a:ext>
            </a:extLst>
          </p:cNvPr>
          <p:cNvSpPr/>
          <p:nvPr/>
        </p:nvSpPr>
        <p:spPr>
          <a:xfrm>
            <a:off x="579011" y="187604"/>
            <a:ext cx="197360" cy="176342"/>
          </a:xfrm>
          <a:prstGeom prst="upArrow">
            <a:avLst>
              <a:gd name="adj1" fmla="val 83283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楕円 290">
            <a:extLst>
              <a:ext uri="{FF2B5EF4-FFF2-40B4-BE49-F238E27FC236}">
                <a16:creationId xmlns:a16="http://schemas.microsoft.com/office/drawing/2014/main" id="{E713DB33-4E1B-5E1F-B79B-5C76C364EE53}"/>
              </a:ext>
            </a:extLst>
          </p:cNvPr>
          <p:cNvSpPr/>
          <p:nvPr/>
        </p:nvSpPr>
        <p:spPr>
          <a:xfrm>
            <a:off x="1159478" y="135967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楕円 291">
            <a:extLst>
              <a:ext uri="{FF2B5EF4-FFF2-40B4-BE49-F238E27FC236}">
                <a16:creationId xmlns:a16="http://schemas.microsoft.com/office/drawing/2014/main" id="{373F1918-F796-7AD1-70CF-58252EEB0C88}"/>
              </a:ext>
            </a:extLst>
          </p:cNvPr>
          <p:cNvSpPr/>
          <p:nvPr/>
        </p:nvSpPr>
        <p:spPr>
          <a:xfrm>
            <a:off x="1199349" y="175576"/>
            <a:ext cx="176260" cy="1762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楕円 292">
            <a:extLst>
              <a:ext uri="{FF2B5EF4-FFF2-40B4-BE49-F238E27FC236}">
                <a16:creationId xmlns:a16="http://schemas.microsoft.com/office/drawing/2014/main" id="{4E567B97-D855-C4D0-9CCC-C25F2A077D88}"/>
              </a:ext>
            </a:extLst>
          </p:cNvPr>
          <p:cNvSpPr/>
          <p:nvPr/>
        </p:nvSpPr>
        <p:spPr>
          <a:xfrm>
            <a:off x="175657" y="215933"/>
            <a:ext cx="120290" cy="1202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星: 10 pt 293">
            <a:extLst>
              <a:ext uri="{FF2B5EF4-FFF2-40B4-BE49-F238E27FC236}">
                <a16:creationId xmlns:a16="http://schemas.microsoft.com/office/drawing/2014/main" id="{FCA1AACE-BDD9-1081-3A67-F1CCE6906349}"/>
              </a:ext>
            </a:extLst>
          </p:cNvPr>
          <p:cNvSpPr/>
          <p:nvPr/>
        </p:nvSpPr>
        <p:spPr>
          <a:xfrm>
            <a:off x="119336" y="158401"/>
            <a:ext cx="234748" cy="234748"/>
          </a:xfrm>
          <a:prstGeom prst="star10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&quot;禁止&quot;マーク 294">
            <a:extLst>
              <a:ext uri="{FF2B5EF4-FFF2-40B4-BE49-F238E27FC236}">
                <a16:creationId xmlns:a16="http://schemas.microsoft.com/office/drawing/2014/main" id="{E407F9DE-9E52-6516-888A-951F718C1AFC}"/>
              </a:ext>
            </a:extLst>
          </p:cNvPr>
          <p:cNvSpPr/>
          <p:nvPr/>
        </p:nvSpPr>
        <p:spPr>
          <a:xfrm rot="2787138">
            <a:off x="1686956" y="144532"/>
            <a:ext cx="252376" cy="252376"/>
          </a:xfrm>
          <a:prstGeom prst="noSmoking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6" name="楕円 295">
            <a:extLst>
              <a:ext uri="{FF2B5EF4-FFF2-40B4-BE49-F238E27FC236}">
                <a16:creationId xmlns:a16="http://schemas.microsoft.com/office/drawing/2014/main" id="{6B573333-3624-CDF0-E68F-262F71C9430E}"/>
              </a:ext>
            </a:extLst>
          </p:cNvPr>
          <p:cNvSpPr/>
          <p:nvPr/>
        </p:nvSpPr>
        <p:spPr>
          <a:xfrm>
            <a:off x="2210808" y="142719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テキスト ボックス 296">
            <a:extLst>
              <a:ext uri="{FF2B5EF4-FFF2-40B4-BE49-F238E27FC236}">
                <a16:creationId xmlns:a16="http://schemas.microsoft.com/office/drawing/2014/main" id="{712F627F-DCAB-919C-D3DE-880386A25F81}"/>
              </a:ext>
            </a:extLst>
          </p:cNvPr>
          <p:cNvSpPr txBox="1"/>
          <p:nvPr/>
        </p:nvSpPr>
        <p:spPr>
          <a:xfrm rot="5400000">
            <a:off x="2194420" y="119727"/>
            <a:ext cx="2880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chemeClr val="bg1"/>
                </a:solidFill>
              </a:rPr>
              <a:t>∴</a:t>
            </a:r>
          </a:p>
        </p:txBody>
      </p:sp>
      <p:sp>
        <p:nvSpPr>
          <p:cNvPr id="298" name="楕円 297">
            <a:extLst>
              <a:ext uri="{FF2B5EF4-FFF2-40B4-BE49-F238E27FC236}">
                <a16:creationId xmlns:a16="http://schemas.microsoft.com/office/drawing/2014/main" id="{9A210914-2441-2038-FE34-A03AF22103CA}"/>
              </a:ext>
            </a:extLst>
          </p:cNvPr>
          <p:cNvSpPr/>
          <p:nvPr/>
        </p:nvSpPr>
        <p:spPr>
          <a:xfrm>
            <a:off x="2700853" y="157072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9" name="次の値と等しい 298">
            <a:extLst>
              <a:ext uri="{FF2B5EF4-FFF2-40B4-BE49-F238E27FC236}">
                <a16:creationId xmlns:a16="http://schemas.microsoft.com/office/drawing/2014/main" id="{D9B89364-99A0-24BA-A4ED-80B0EF7788C9}"/>
              </a:ext>
            </a:extLst>
          </p:cNvPr>
          <p:cNvSpPr/>
          <p:nvPr/>
        </p:nvSpPr>
        <p:spPr>
          <a:xfrm rot="5400000">
            <a:off x="2741020" y="192493"/>
            <a:ext cx="175667" cy="179688"/>
          </a:xfrm>
          <a:prstGeom prst="mathEqual">
            <a:avLst>
              <a:gd name="adj1" fmla="val 12919"/>
              <a:gd name="adj2" fmla="val 51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0" name="減算記号 299">
            <a:extLst>
              <a:ext uri="{FF2B5EF4-FFF2-40B4-BE49-F238E27FC236}">
                <a16:creationId xmlns:a16="http://schemas.microsoft.com/office/drawing/2014/main" id="{0890418D-61F9-70E6-A956-8A4A6C6F5BD6}"/>
              </a:ext>
            </a:extLst>
          </p:cNvPr>
          <p:cNvSpPr/>
          <p:nvPr/>
        </p:nvSpPr>
        <p:spPr>
          <a:xfrm rot="5400000">
            <a:off x="2706984" y="208447"/>
            <a:ext cx="247444" cy="152286"/>
          </a:xfrm>
          <a:prstGeom prst="mathMinus">
            <a:avLst>
              <a:gd name="adj1" fmla="val 14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1" name="直線コネクタ 300">
            <a:extLst>
              <a:ext uri="{FF2B5EF4-FFF2-40B4-BE49-F238E27FC236}">
                <a16:creationId xmlns:a16="http://schemas.microsoft.com/office/drawing/2014/main" id="{CCBC0C9C-7FE5-14E8-B2AF-4319151A739F}"/>
              </a:ext>
            </a:extLst>
          </p:cNvPr>
          <p:cNvCxnSpPr/>
          <p:nvPr/>
        </p:nvCxnSpPr>
        <p:spPr>
          <a:xfrm>
            <a:off x="1698750" y="471910"/>
            <a:ext cx="216024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577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0">
        <p159:morph option="byObject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2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2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2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2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2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2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2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2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3.33333E-6 L 0.25 3.33333E-6 " pathEditMode="relative" rAng="0" ptsTypes="AA">
                                      <p:cBhvr>
                                        <p:cTn id="405" dur="200" spd="-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1.85185E-6 L 0.25 1.85185E-6 " pathEditMode="relative" rAng="0" ptsTypes="AA">
                                      <p:cBhvr>
                                        <p:cTn id="407" dur="200" spd="-100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58333E-6 4.81481E-6 L 0.25 4.81481E-6 " pathEditMode="relative" rAng="0" ptsTypes="AA">
                                      <p:cBhvr>
                                        <p:cTn id="409" dur="200" spd="-100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4.81481E-6 L 0.25 4.81481E-6 " pathEditMode="relative" rAng="0" ptsTypes="AA">
                                      <p:cBhvr>
                                        <p:cTn id="411" dur="200" spd="-100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4.81481E-6 L 0.25 4.81481E-6 " pathEditMode="relative" rAng="0" ptsTypes="AA">
                                      <p:cBhvr>
                                        <p:cTn id="413" dur="200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4.81481E-6 L 0.25 4.81481E-6 " pathEditMode="relative" rAng="0" ptsTypes="AA">
                                      <p:cBhvr>
                                        <p:cTn id="415" dur="200" spd="-100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4.81481E-6 L 0.25 4.81481E-6 " pathEditMode="relative" rAng="0" ptsTypes="AA">
                                      <p:cBhvr>
                                        <p:cTn id="417" dur="200" spd="-100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4.81481E-6 L 0.25 4.81481E-6 " pathEditMode="relative" rAng="0" ptsTypes="AA">
                                      <p:cBhvr>
                                        <p:cTn id="419" dur="200" spd="-100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2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-3.7037E-7 L 0.25 -3.7037E-7 " pathEditMode="relative" rAng="0" ptsTypes="AA">
                                      <p:cBhvr>
                                        <p:cTn id="421" dur="200" spd="-10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2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1.11111E-6 L 0.25 1.11111E-6 " pathEditMode="relative" rAng="0" ptsTypes="AA">
                                      <p:cBhvr>
                                        <p:cTn id="423" dur="200" spd="-10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2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2.59259E-6 L 0.25 2.59259E-6 " pathEditMode="relative" rAng="0" ptsTypes="AA">
                                      <p:cBhvr>
                                        <p:cTn id="425" dur="20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2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6.25E-7 1.11111E-6 L 0.25 1.11111E-6 " pathEditMode="relative" rAng="0" ptsTypes="AA">
                                      <p:cBhvr>
                                        <p:cTn id="427" dur="200" spd="-100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2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1.11111E-6 L 0.25 1.11111E-6 " pathEditMode="relative" rAng="0" ptsTypes="AA">
                                      <p:cBhvr>
                                        <p:cTn id="429" dur="20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1.11111E-6 L 0.25 1.11111E-6 " pathEditMode="relative" rAng="0" ptsTypes="AA">
                                      <p:cBhvr>
                                        <p:cTn id="431" dur="200" spd="-100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2.22222E-6 L 0.25 2.22222E-6 " pathEditMode="relative" rAng="0" ptsTypes="AA">
                                      <p:cBhvr>
                                        <p:cTn id="433" dur="200" spd="-100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6.25E-7 -7.40741E-7 L 0.25 -7.40741E-7 " pathEditMode="relative" rAng="0" ptsTypes="AA">
                                      <p:cBhvr>
                                        <p:cTn id="435" dur="200" spd="-10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2.22222E-6 L 0.25 2.22222E-6 " pathEditMode="relative" rAng="0" ptsTypes="AA">
                                      <p:cBhvr>
                                        <p:cTn id="437" dur="20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4.44444E-6 L 0.25 4.44444E-6 " pathEditMode="relative" rAng="0" ptsTypes="AA">
                                      <p:cBhvr>
                                        <p:cTn id="439" dur="200" spd="-100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4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2.22222E-6 L 0.25 -2.22222E-6 " pathEditMode="relative" rAng="0" ptsTypes="AA">
                                      <p:cBhvr>
                                        <p:cTn id="441" dur="200" spd="-100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4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9167E-6 4.81481E-6 L 0.25 4.81481E-6 " pathEditMode="relative" rAng="0" ptsTypes="AA">
                                      <p:cBhvr>
                                        <p:cTn id="443" dur="200" spd="-100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4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-2.22222E-6 L 0.25 -2.22222E-6 " pathEditMode="relative" rAng="0" ptsTypes="AA">
                                      <p:cBhvr>
                                        <p:cTn id="445" dur="2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4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447" dur="20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4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4.81481E-6 L 0.25 4.81481E-6 " pathEditMode="relative" rAng="0" ptsTypes="AA">
                                      <p:cBhvr>
                                        <p:cTn id="449" dur="200" spd="-10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1.85185E-6 L 0.25 1.85185E-6 " pathEditMode="relative" rAng="0" ptsTypes="AA">
                                      <p:cBhvr>
                                        <p:cTn id="451" dur="2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81481E-6 L 0.25 4.81481E-6 " pathEditMode="relative" rAng="0" ptsTypes="AA">
                                      <p:cBhvr>
                                        <p:cTn id="453" dur="20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2.96296E-6 L 0.25 -2.96296E-6 " pathEditMode="relative" rAng="0" ptsTypes="AA">
                                      <p:cBhvr>
                                        <p:cTn id="455" dur="200" spd="-10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25E-7 -1.48148E-6 L 0.25 -1.48148E-6 " pathEditMode="relative" rAng="0" ptsTypes="AA">
                                      <p:cBhvr>
                                        <p:cTn id="457" dur="200" spd="-100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-2.96296E-6 L 0.25 -2.96296E-6 " pathEditMode="relative" rAng="0" ptsTypes="AA">
                                      <p:cBhvr>
                                        <p:cTn id="459" dur="20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6.25E-7 -1.48148E-6 L 0.25 -1.48148E-6 " pathEditMode="relative" rAng="0" ptsTypes="AA">
                                      <p:cBhvr>
                                        <p:cTn id="461" dur="200" spd="-100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2.22222E-6 L 0.25 2.22222E-6 " pathEditMode="relative" rAng="0" ptsTypes="AA">
                                      <p:cBhvr>
                                        <p:cTn id="463" dur="200" spd="-100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1.11111E-6 L 0.25 1.11111E-6 " pathEditMode="relative" rAng="0" ptsTypes="AA">
                                      <p:cBhvr>
                                        <p:cTn id="465" dur="200" spd="-100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3.33333E-6 L 0.25 3.33333E-6 " pathEditMode="relative" rAng="0" ptsTypes="AA">
                                      <p:cBhvr>
                                        <p:cTn id="467" dur="200" spd="-100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-3.7037E-6 L 0.25 -3.7037E-6 " pathEditMode="relative" rAng="0" ptsTypes="AA">
                                      <p:cBhvr>
                                        <p:cTn id="469" dur="200" spd="-100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022E-16 -3.7037E-6 L 0.25 -3.7037E-6 " pathEditMode="relative" rAng="0" ptsTypes="AA">
                                      <p:cBhvr>
                                        <p:cTn id="471" dur="200" spd="-100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3.7037E-6 L 0.25 -3.7037E-6 " pathEditMode="relative" rAng="0" ptsTypes="AA">
                                      <p:cBhvr>
                                        <p:cTn id="473" dur="200" spd="-100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3.7037E-6 L 0.25 -3.7037E-6 " pathEditMode="relative" rAng="0" ptsTypes="AA">
                                      <p:cBhvr>
                                        <p:cTn id="475" dur="20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3.7037E-6 L 0.25 -3.7037E-6 " pathEditMode="relative" rAng="0" ptsTypes="AA">
                                      <p:cBhvr>
                                        <p:cTn id="477" dur="200" spd="-100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25E-7 -3.7037E-6 L 0.25 -3.7037E-6 " pathEditMode="relative" rAng="0" ptsTypes="AA">
                                      <p:cBhvr>
                                        <p:cTn id="479" dur="200" spd="-100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8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1" dur="200" spd="-100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3" dur="200" spd="-100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5" dur="200" spd="-100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7" dur="200" spd="-100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9" dur="200" spd="-100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91" dur="200" spd="-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93" dur="200" spd="-100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95" dur="200" spd="-100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97" dur="200" spd="-100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99" dur="200" spd="-100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1" dur="200" spd="-100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3" dur="200" spd="-100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4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5" dur="200" spd="-100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6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7" dur="200" spd="-100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8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9" dur="200" spd="-100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0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11" dur="200" spd="-100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63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13" dur="200" spd="-100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4" presetID="63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15" dur="200" spd="-100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6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17" dur="20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8" presetID="35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19" dur="200" spd="-100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0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1" dur="2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2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3" dur="200" spd="-100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4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5" dur="200" spd="-100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6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7" dur="200" spd="-100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8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9" dur="200" spd="-100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0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1" dur="200" spd="-100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2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3" dur="20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4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5" dur="200" spd="-100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6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7" dur="2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8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9" dur="200" spd="-100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0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1" dur="2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2" presetID="35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3" dur="200" spd="-100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4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5" dur="200" spd="-100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6" presetID="35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7" dur="200" spd="-100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8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9" dur="200" spd="-100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0" presetID="35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51" dur="200" spd="-100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2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53" dur="200" spd="-100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4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55" dur="200" spd="-100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57" dur="200" spd="-100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8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59" dur="200" spd="-100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0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61" dur="200" spd="-100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2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63" dur="200" spd="-100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4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65" dur="2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6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67" dur="200" spd="-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8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69" dur="200" spd="-10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0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71" dur="200" spd="-100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2" presetID="64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73" dur="200" spd="-100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4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75" dur="200" spd="-100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6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77" dur="200" spd="-100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8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79" dur="200" spd="-100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0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81" dur="200" spd="-100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83" dur="200" spd="-100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85" dur="200" spd="-100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6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87" dur="200" spd="-100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8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89" dur="200" spd="-100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0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91" dur="2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2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93" dur="200" spd="-100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4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95" dur="200" spd="-100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6" presetID="64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97" dur="200" spd="-100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/>
      <p:bldP spid="40" grpId="0" animBg="1"/>
      <p:bldP spid="41" grpId="0" animBg="1"/>
      <p:bldP spid="42" grpId="0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/>
      <p:bldP spid="253" grpId="1"/>
      <p:bldP spid="254" grpId="0" animBg="1"/>
      <p:bldP spid="254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71" grpId="0" animBg="1"/>
      <p:bldP spid="271" grpId="1" animBg="1"/>
      <p:bldP spid="275" grpId="0" animBg="1"/>
      <p:bldP spid="275" grpId="1" animBg="1"/>
      <p:bldP spid="282" grpId="0"/>
      <p:bldP spid="282" grpId="1"/>
      <p:bldP spid="284" grpId="0"/>
      <p:bldP spid="284" grpId="1"/>
      <p:bldP spid="286" grpId="0"/>
      <p:bldP spid="286" grpId="1"/>
      <p:bldP spid="288" grpId="0"/>
      <p:bldP spid="288" grpId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96" grpId="0" animBg="1"/>
      <p:bldP spid="296" grpId="1" animBg="1"/>
      <p:bldP spid="297" grpId="0"/>
      <p:bldP spid="297" grpId="1"/>
      <p:bldP spid="298" grpId="0" animBg="1"/>
      <p:bldP spid="298" grpId="1" animBg="1"/>
      <p:bldP spid="299" grpId="0" animBg="1"/>
      <p:bldP spid="299" grpId="1" animBg="1"/>
      <p:bldP spid="300" grpId="0" animBg="1"/>
      <p:bldP spid="30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5FB3AF-B68C-76A6-454F-5E38D400A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A32D78A4-1865-F2E1-EF1D-25A6839816B9}"/>
              </a:ext>
            </a:extLst>
          </p:cNvPr>
          <p:cNvSpPr/>
          <p:nvPr/>
        </p:nvSpPr>
        <p:spPr>
          <a:xfrm>
            <a:off x="6099428" y="2454762"/>
            <a:ext cx="6108266" cy="792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›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54DE2B24-7CB4-B272-B3CA-55F2FD8AB9AA}"/>
              </a:ext>
            </a:extLst>
          </p:cNvPr>
          <p:cNvSpPr/>
          <p:nvPr/>
        </p:nvSpPr>
        <p:spPr>
          <a:xfrm>
            <a:off x="6240016" y="2455976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latin typeface="Orbitron" pitchFamily="2" charset="0"/>
              </a:rPr>
              <a:t>Saitama2000</a:t>
            </a:r>
          </a:p>
          <a:p>
            <a:r>
              <a:rPr kumimoji="1" lang="en-US" altLang="ja-JP" sz="1200" dirty="0" err="1">
                <a:latin typeface="Orbitron" pitchFamily="2" charset="0"/>
              </a:rPr>
              <a:t>LindoAI</a:t>
            </a:r>
            <a:r>
              <a:rPr kumimoji="1" lang="en-US" altLang="ja-JP" sz="1200" dirty="0">
                <a:latin typeface="Orbitron" pitchFamily="2" charset="0"/>
              </a:rPr>
              <a:t>-CUE</a:t>
            </a: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109" name="四角形: 角を丸くする 108">
            <a:extLst>
              <a:ext uri="{FF2B5EF4-FFF2-40B4-BE49-F238E27FC236}">
                <a16:creationId xmlns:a16="http://schemas.microsoft.com/office/drawing/2014/main" id="{68A08616-E417-C0A2-8503-117EB07BC8E2}"/>
              </a:ext>
            </a:extLst>
          </p:cNvPr>
          <p:cNvSpPr/>
          <p:nvPr/>
        </p:nvSpPr>
        <p:spPr>
          <a:xfrm>
            <a:off x="6332472" y="3037117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0" name="&quot;禁止&quot;マーク 109">
            <a:extLst>
              <a:ext uri="{FF2B5EF4-FFF2-40B4-BE49-F238E27FC236}">
                <a16:creationId xmlns:a16="http://schemas.microsoft.com/office/drawing/2014/main" id="{B050D0CD-71E1-101B-1FD8-0805B596E169}"/>
              </a:ext>
            </a:extLst>
          </p:cNvPr>
          <p:cNvSpPr/>
          <p:nvPr/>
        </p:nvSpPr>
        <p:spPr>
          <a:xfrm rot="2728980">
            <a:off x="7106728" y="3029382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FDB5D100-8989-7D4E-0EB2-64D64AD2D865}"/>
              </a:ext>
            </a:extLst>
          </p:cNvPr>
          <p:cNvSpPr/>
          <p:nvPr/>
        </p:nvSpPr>
        <p:spPr>
          <a:xfrm>
            <a:off x="7286575" y="2997306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64BA9BBF-304F-E7E7-3265-A583793C9AEF}"/>
              </a:ext>
            </a:extLst>
          </p:cNvPr>
          <p:cNvSpPr/>
          <p:nvPr/>
        </p:nvSpPr>
        <p:spPr>
          <a:xfrm>
            <a:off x="7369374" y="299713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3" name="四角形: 角を丸くする 112">
            <a:extLst>
              <a:ext uri="{FF2B5EF4-FFF2-40B4-BE49-F238E27FC236}">
                <a16:creationId xmlns:a16="http://schemas.microsoft.com/office/drawing/2014/main" id="{62D8F1FE-16D4-5C36-EA0A-CF504327A434}"/>
              </a:ext>
            </a:extLst>
          </p:cNvPr>
          <p:cNvSpPr/>
          <p:nvPr/>
        </p:nvSpPr>
        <p:spPr>
          <a:xfrm>
            <a:off x="7445921" y="299713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4" name="四角形: 角を丸くする 113">
            <a:extLst>
              <a:ext uri="{FF2B5EF4-FFF2-40B4-BE49-F238E27FC236}">
                <a16:creationId xmlns:a16="http://schemas.microsoft.com/office/drawing/2014/main" id="{4D4B9EB5-A5BB-80FC-81DE-B73E9DCEBBAB}"/>
              </a:ext>
            </a:extLst>
          </p:cNvPr>
          <p:cNvSpPr/>
          <p:nvPr/>
        </p:nvSpPr>
        <p:spPr>
          <a:xfrm>
            <a:off x="7529908" y="2996546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6" name="四角形: 角を丸くする 115">
            <a:extLst>
              <a:ext uri="{FF2B5EF4-FFF2-40B4-BE49-F238E27FC236}">
                <a16:creationId xmlns:a16="http://schemas.microsoft.com/office/drawing/2014/main" id="{9F1C0CD5-4A2F-631C-79AE-6187187901D1}"/>
              </a:ext>
            </a:extLst>
          </p:cNvPr>
          <p:cNvSpPr/>
          <p:nvPr/>
        </p:nvSpPr>
        <p:spPr>
          <a:xfrm>
            <a:off x="6756486" y="166575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latin typeface="Orbitron" pitchFamily="2" charset="0"/>
              </a:rPr>
              <a:t>SEVENTH HAVEN (</a:t>
            </a:r>
            <a:r>
              <a:rPr lang="en-US" altLang="ja-JP" dirty="0" err="1">
                <a:latin typeface="Orbitron" pitchFamily="2" charset="0"/>
              </a:rPr>
              <a:t>Mtell</a:t>
            </a:r>
            <a:r>
              <a:rPr lang="en-US" altLang="ja-JP" dirty="0">
                <a:latin typeface="Orbitron" pitchFamily="2" charset="0"/>
              </a:rPr>
              <a:t> Remix)</a:t>
            </a:r>
            <a:endParaRPr kumimoji="1" lang="en-US" altLang="ja-JP" dirty="0">
              <a:latin typeface="Orbitron" pitchFamily="2" charset="0"/>
            </a:endParaRPr>
          </a:p>
          <a:p>
            <a:r>
              <a:rPr kumimoji="1" lang="en-US" altLang="ja-JP" sz="1200" dirty="0">
                <a:latin typeface="Orbitron" pitchFamily="2" charset="0"/>
              </a:rPr>
              <a:t>SEVENTH SISTERS</a:t>
            </a: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117" name="四角形: 角を丸くする 116">
            <a:extLst>
              <a:ext uri="{FF2B5EF4-FFF2-40B4-BE49-F238E27FC236}">
                <a16:creationId xmlns:a16="http://schemas.microsoft.com/office/drawing/2014/main" id="{028E5011-1513-36AF-CCEC-393CDD0114C2}"/>
              </a:ext>
            </a:extLst>
          </p:cNvPr>
          <p:cNvSpPr/>
          <p:nvPr/>
        </p:nvSpPr>
        <p:spPr>
          <a:xfrm>
            <a:off x="6848942" y="224689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8" name="&quot;禁止&quot;マーク 117">
            <a:extLst>
              <a:ext uri="{FF2B5EF4-FFF2-40B4-BE49-F238E27FC236}">
                <a16:creationId xmlns:a16="http://schemas.microsoft.com/office/drawing/2014/main" id="{AE118061-AD63-6E33-05B6-A0355939688C}"/>
              </a:ext>
            </a:extLst>
          </p:cNvPr>
          <p:cNvSpPr/>
          <p:nvPr/>
        </p:nvSpPr>
        <p:spPr>
          <a:xfrm rot="2728980">
            <a:off x="7623198" y="2239160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6994072B-4347-E18E-347D-7FAD00F0A235}"/>
              </a:ext>
            </a:extLst>
          </p:cNvPr>
          <p:cNvSpPr/>
          <p:nvPr/>
        </p:nvSpPr>
        <p:spPr>
          <a:xfrm>
            <a:off x="7803045" y="220708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A9CBF90A-ABAB-1F5F-6C5D-1332208D5951}"/>
              </a:ext>
            </a:extLst>
          </p:cNvPr>
          <p:cNvSpPr/>
          <p:nvPr/>
        </p:nvSpPr>
        <p:spPr>
          <a:xfrm>
            <a:off x="7885844" y="220690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EB6692C3-EDFA-7354-2924-DB40CA74CB42}"/>
              </a:ext>
            </a:extLst>
          </p:cNvPr>
          <p:cNvSpPr/>
          <p:nvPr/>
        </p:nvSpPr>
        <p:spPr>
          <a:xfrm>
            <a:off x="7962391" y="220690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61" name="四角形: 角を丸くする 160">
            <a:extLst>
              <a:ext uri="{FF2B5EF4-FFF2-40B4-BE49-F238E27FC236}">
                <a16:creationId xmlns:a16="http://schemas.microsoft.com/office/drawing/2014/main" id="{9B9792D9-50D9-5B9C-FB72-7CB3C696BD14}"/>
              </a:ext>
            </a:extLst>
          </p:cNvPr>
          <p:cNvSpPr/>
          <p:nvPr/>
        </p:nvSpPr>
        <p:spPr>
          <a:xfrm>
            <a:off x="6630025" y="3245636"/>
            <a:ext cx="6108266" cy="6486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2" name="四角形: 角を丸くする 161">
            <a:extLst>
              <a:ext uri="{FF2B5EF4-FFF2-40B4-BE49-F238E27FC236}">
                <a16:creationId xmlns:a16="http://schemas.microsoft.com/office/drawing/2014/main" id="{57AE467D-891D-996B-4751-6F5BBBBDFAE3}"/>
              </a:ext>
            </a:extLst>
          </p:cNvPr>
          <p:cNvSpPr/>
          <p:nvPr/>
        </p:nvSpPr>
        <p:spPr>
          <a:xfrm>
            <a:off x="6770613" y="3246850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err="1">
                <a:latin typeface="Orbitron" pitchFamily="2" charset="0"/>
              </a:rPr>
              <a:t>Kantan</a:t>
            </a:r>
            <a:endParaRPr lang="en-US" altLang="ja-JP" sz="1200" dirty="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Orbitron" pitchFamily="2" charset="0"/>
              </a:rPr>
              <a:t>★★・・・・・・・・</a:t>
            </a:r>
            <a:endParaRPr lang="en-US" altLang="ja-JP" sz="1200" dirty="0">
              <a:solidFill>
                <a:schemeClr val="accent4">
                  <a:lumMod val="40000"/>
                  <a:lumOff val="60000"/>
                </a:schemeClr>
              </a:solidFill>
              <a:latin typeface="Orbitron" pitchFamily="2" charset="0"/>
            </a:endParaRPr>
          </a:p>
        </p:txBody>
      </p:sp>
      <p:sp>
        <p:nvSpPr>
          <p:cNvPr id="164" name="&quot;禁止&quot;マーク 163">
            <a:extLst>
              <a:ext uri="{FF2B5EF4-FFF2-40B4-BE49-F238E27FC236}">
                <a16:creationId xmlns:a16="http://schemas.microsoft.com/office/drawing/2014/main" id="{A3C691BC-C79E-8190-1526-638B409DBDF8}"/>
              </a:ext>
            </a:extLst>
          </p:cNvPr>
          <p:cNvSpPr/>
          <p:nvPr/>
        </p:nvSpPr>
        <p:spPr>
          <a:xfrm rot="2728980">
            <a:off x="6640773" y="3507493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9" name="四角形: 角を丸くする 168">
            <a:extLst>
              <a:ext uri="{FF2B5EF4-FFF2-40B4-BE49-F238E27FC236}">
                <a16:creationId xmlns:a16="http://schemas.microsoft.com/office/drawing/2014/main" id="{E1E2B2DB-7DA1-C5DA-2A53-691CF86CCB41}"/>
              </a:ext>
            </a:extLst>
          </p:cNvPr>
          <p:cNvSpPr/>
          <p:nvPr/>
        </p:nvSpPr>
        <p:spPr>
          <a:xfrm>
            <a:off x="6846130" y="3608150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1.75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0" name="四角形: 角を丸くする 169">
            <a:extLst>
              <a:ext uri="{FF2B5EF4-FFF2-40B4-BE49-F238E27FC236}">
                <a16:creationId xmlns:a16="http://schemas.microsoft.com/office/drawing/2014/main" id="{6B1343E8-4269-F922-DA56-6BC03DA54C98}"/>
              </a:ext>
            </a:extLst>
          </p:cNvPr>
          <p:cNvSpPr/>
          <p:nvPr/>
        </p:nvSpPr>
        <p:spPr>
          <a:xfrm>
            <a:off x="6675492" y="3892624"/>
            <a:ext cx="6108266" cy="648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1" name="四角形: 角を丸くする 170">
            <a:extLst>
              <a:ext uri="{FF2B5EF4-FFF2-40B4-BE49-F238E27FC236}">
                <a16:creationId xmlns:a16="http://schemas.microsoft.com/office/drawing/2014/main" id="{7B98A1E8-BE65-E1D2-F810-5AE87A04251A}"/>
              </a:ext>
            </a:extLst>
          </p:cNvPr>
          <p:cNvSpPr/>
          <p:nvPr/>
        </p:nvSpPr>
        <p:spPr>
          <a:xfrm>
            <a:off x="6816080" y="3893838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err="1">
                <a:latin typeface="Orbitron" pitchFamily="2" charset="0"/>
              </a:rPr>
              <a:t>Futsuu</a:t>
            </a:r>
            <a:endParaRPr lang="en-US" altLang="ja-JP" sz="1200" dirty="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rbitron" pitchFamily="2" charset="0"/>
              </a:rPr>
              <a:t>★★★・・・・・・・</a:t>
            </a:r>
            <a:endParaRPr lang="en-US" altLang="ja-JP" sz="1200" dirty="0">
              <a:solidFill>
                <a:schemeClr val="accent6">
                  <a:lumMod val="60000"/>
                  <a:lumOff val="40000"/>
                </a:schemeClr>
              </a:solidFill>
              <a:latin typeface="Orbitron" pitchFamily="2" charset="0"/>
            </a:endParaRPr>
          </a:p>
        </p:txBody>
      </p:sp>
      <p:sp>
        <p:nvSpPr>
          <p:cNvPr id="172" name="&quot;禁止&quot;マーク 171">
            <a:extLst>
              <a:ext uri="{FF2B5EF4-FFF2-40B4-BE49-F238E27FC236}">
                <a16:creationId xmlns:a16="http://schemas.microsoft.com/office/drawing/2014/main" id="{F026423A-039D-C62E-1CFA-7F265623661E}"/>
              </a:ext>
            </a:extLst>
          </p:cNvPr>
          <p:cNvSpPr/>
          <p:nvPr/>
        </p:nvSpPr>
        <p:spPr>
          <a:xfrm rot="2728980">
            <a:off x="6686240" y="4154481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3" name="四角形: 角を丸くする 172">
            <a:extLst>
              <a:ext uri="{FF2B5EF4-FFF2-40B4-BE49-F238E27FC236}">
                <a16:creationId xmlns:a16="http://schemas.microsoft.com/office/drawing/2014/main" id="{A949C6B1-58BB-3EBA-7AD5-EF9A9149B246}"/>
              </a:ext>
            </a:extLst>
          </p:cNvPr>
          <p:cNvSpPr/>
          <p:nvPr/>
        </p:nvSpPr>
        <p:spPr>
          <a:xfrm>
            <a:off x="6891597" y="4255138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2.41</a:t>
            </a:r>
          </a:p>
        </p:txBody>
      </p:sp>
      <p:sp>
        <p:nvSpPr>
          <p:cNvPr id="174" name="四角形: 角を丸くする 173">
            <a:extLst>
              <a:ext uri="{FF2B5EF4-FFF2-40B4-BE49-F238E27FC236}">
                <a16:creationId xmlns:a16="http://schemas.microsoft.com/office/drawing/2014/main" id="{2EAE1A16-429A-AB6F-D557-47736AB165EF}"/>
              </a:ext>
            </a:extLst>
          </p:cNvPr>
          <p:cNvSpPr/>
          <p:nvPr/>
        </p:nvSpPr>
        <p:spPr>
          <a:xfrm>
            <a:off x="6708512" y="4539532"/>
            <a:ext cx="6108266" cy="64863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656BCB08-74A6-7977-C5FE-54A4ECFCBC5E}"/>
              </a:ext>
            </a:extLst>
          </p:cNvPr>
          <p:cNvSpPr/>
          <p:nvPr/>
        </p:nvSpPr>
        <p:spPr>
          <a:xfrm>
            <a:off x="6849100" y="4540746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err="1">
                <a:latin typeface="Orbitron" pitchFamily="2" charset="0"/>
              </a:rPr>
              <a:t>Muzukashii</a:t>
            </a:r>
            <a:endParaRPr lang="en-US" altLang="ja-JP" sz="1200" dirty="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rgbClr val="FFFF00"/>
                </a:solidFill>
                <a:latin typeface="Orbitron" pitchFamily="2" charset="0"/>
              </a:rPr>
              <a:t>★★★★・・・・・・</a:t>
            </a:r>
            <a:endParaRPr lang="en-US" altLang="ja-JP" sz="1200" dirty="0">
              <a:solidFill>
                <a:srgbClr val="FFFF00"/>
              </a:solidFill>
              <a:latin typeface="Orbitron" pitchFamily="2" charset="0"/>
            </a:endParaRPr>
          </a:p>
        </p:txBody>
      </p:sp>
      <p:sp>
        <p:nvSpPr>
          <p:cNvPr id="176" name="&quot;禁止&quot;マーク 175">
            <a:extLst>
              <a:ext uri="{FF2B5EF4-FFF2-40B4-BE49-F238E27FC236}">
                <a16:creationId xmlns:a16="http://schemas.microsoft.com/office/drawing/2014/main" id="{0A29A0BE-5D90-D161-3602-96455BADE912}"/>
              </a:ext>
            </a:extLst>
          </p:cNvPr>
          <p:cNvSpPr/>
          <p:nvPr/>
        </p:nvSpPr>
        <p:spPr>
          <a:xfrm rot="2728980">
            <a:off x="6719260" y="4801389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7" name="四角形: 角を丸くする 176">
            <a:extLst>
              <a:ext uri="{FF2B5EF4-FFF2-40B4-BE49-F238E27FC236}">
                <a16:creationId xmlns:a16="http://schemas.microsoft.com/office/drawing/2014/main" id="{63F1D7F7-7A73-F917-03B9-CFA6C6D33F77}"/>
              </a:ext>
            </a:extLst>
          </p:cNvPr>
          <p:cNvSpPr/>
          <p:nvPr/>
        </p:nvSpPr>
        <p:spPr>
          <a:xfrm>
            <a:off x="6924617" y="4902046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3.18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8" name="四角形: 角を丸くする 177">
            <a:extLst>
              <a:ext uri="{FF2B5EF4-FFF2-40B4-BE49-F238E27FC236}">
                <a16:creationId xmlns:a16="http://schemas.microsoft.com/office/drawing/2014/main" id="{6F37D146-D22A-BAA8-6618-FA1FC1219100}"/>
              </a:ext>
            </a:extLst>
          </p:cNvPr>
          <p:cNvSpPr/>
          <p:nvPr/>
        </p:nvSpPr>
        <p:spPr>
          <a:xfrm>
            <a:off x="6171436" y="5198680"/>
            <a:ext cx="6108266" cy="648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9" name="四角形: 角を丸くする 178">
            <a:extLst>
              <a:ext uri="{FF2B5EF4-FFF2-40B4-BE49-F238E27FC236}">
                <a16:creationId xmlns:a16="http://schemas.microsoft.com/office/drawing/2014/main" id="{61D28E00-0D89-1D25-FB45-07BE02539962}"/>
              </a:ext>
            </a:extLst>
          </p:cNvPr>
          <p:cNvSpPr/>
          <p:nvPr/>
        </p:nvSpPr>
        <p:spPr>
          <a:xfrm>
            <a:off x="6312024" y="5199894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latin typeface="Orbitron" pitchFamily="2" charset="0"/>
              </a:rPr>
              <a:t>Oni</a:t>
            </a: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chemeClr val="accent2"/>
                </a:solidFill>
                <a:latin typeface="Orbitron" pitchFamily="2" charset="0"/>
              </a:rPr>
              <a:t>★★★★★・・・・・</a:t>
            </a:r>
            <a:endParaRPr lang="en-US" altLang="ja-JP" sz="1200" dirty="0">
              <a:solidFill>
                <a:schemeClr val="accent2"/>
              </a:solidFill>
              <a:latin typeface="Orbitron" pitchFamily="2" charset="0"/>
            </a:endParaRPr>
          </a:p>
        </p:txBody>
      </p:sp>
      <p:sp>
        <p:nvSpPr>
          <p:cNvPr id="180" name="&quot;禁止&quot;マーク 179">
            <a:extLst>
              <a:ext uri="{FF2B5EF4-FFF2-40B4-BE49-F238E27FC236}">
                <a16:creationId xmlns:a16="http://schemas.microsoft.com/office/drawing/2014/main" id="{7571694F-F619-937F-FA7A-A6966B777444}"/>
              </a:ext>
            </a:extLst>
          </p:cNvPr>
          <p:cNvSpPr/>
          <p:nvPr/>
        </p:nvSpPr>
        <p:spPr>
          <a:xfrm rot="2728980">
            <a:off x="6182184" y="5460537"/>
            <a:ext cx="124922" cy="124922"/>
          </a:xfrm>
          <a:prstGeom prst="noSmoking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1" name="四角形: 角を丸くする 180">
            <a:extLst>
              <a:ext uri="{FF2B5EF4-FFF2-40B4-BE49-F238E27FC236}">
                <a16:creationId xmlns:a16="http://schemas.microsoft.com/office/drawing/2014/main" id="{602E631F-BD7C-7FAD-6092-896010A1A26E}"/>
              </a:ext>
            </a:extLst>
          </p:cNvPr>
          <p:cNvSpPr/>
          <p:nvPr/>
        </p:nvSpPr>
        <p:spPr>
          <a:xfrm>
            <a:off x="6387541" y="5561194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4.28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2" name="四角形: 角を丸くする 181">
            <a:extLst>
              <a:ext uri="{FF2B5EF4-FFF2-40B4-BE49-F238E27FC236}">
                <a16:creationId xmlns:a16="http://schemas.microsoft.com/office/drawing/2014/main" id="{F741E49E-BEDE-E934-E4EF-71D266D23631}"/>
              </a:ext>
            </a:extLst>
          </p:cNvPr>
          <p:cNvSpPr/>
          <p:nvPr/>
        </p:nvSpPr>
        <p:spPr>
          <a:xfrm>
            <a:off x="8045159" y="220690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3" name="四角形: 角を丸くする 182">
            <a:extLst>
              <a:ext uri="{FF2B5EF4-FFF2-40B4-BE49-F238E27FC236}">
                <a16:creationId xmlns:a16="http://schemas.microsoft.com/office/drawing/2014/main" id="{12B427DD-4822-B94C-B8D2-1B83744F5D2E}"/>
              </a:ext>
            </a:extLst>
          </p:cNvPr>
          <p:cNvSpPr/>
          <p:nvPr/>
        </p:nvSpPr>
        <p:spPr>
          <a:xfrm>
            <a:off x="6828494" y="584028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latin typeface="Orbitron" pitchFamily="2" charset="0"/>
              </a:rPr>
              <a:t>#Aquairo Palette</a:t>
            </a:r>
          </a:p>
          <a:p>
            <a:r>
              <a:rPr kumimoji="1" lang="en-US" altLang="ja-JP" sz="1200" dirty="0">
                <a:latin typeface="Orbitron" pitchFamily="2" charset="0"/>
              </a:rPr>
              <a:t>Minato Aqua</a:t>
            </a: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184" name="四角形: 角を丸くする 183">
            <a:extLst>
              <a:ext uri="{FF2B5EF4-FFF2-40B4-BE49-F238E27FC236}">
                <a16:creationId xmlns:a16="http://schemas.microsoft.com/office/drawing/2014/main" id="{59004EDF-E3E5-D6BB-B6B0-FE2361A862C0}"/>
              </a:ext>
            </a:extLst>
          </p:cNvPr>
          <p:cNvSpPr/>
          <p:nvPr/>
        </p:nvSpPr>
        <p:spPr>
          <a:xfrm>
            <a:off x="6920950" y="642142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5" name="&quot;禁止&quot;マーク 184">
            <a:extLst>
              <a:ext uri="{FF2B5EF4-FFF2-40B4-BE49-F238E27FC236}">
                <a16:creationId xmlns:a16="http://schemas.microsoft.com/office/drawing/2014/main" id="{D84B6085-3372-C838-D87B-4B0E36AF753D}"/>
              </a:ext>
            </a:extLst>
          </p:cNvPr>
          <p:cNvSpPr/>
          <p:nvPr/>
        </p:nvSpPr>
        <p:spPr>
          <a:xfrm rot="2728980">
            <a:off x="7695206" y="6413690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6" name="四角形: 角を丸くする 185">
            <a:extLst>
              <a:ext uri="{FF2B5EF4-FFF2-40B4-BE49-F238E27FC236}">
                <a16:creationId xmlns:a16="http://schemas.microsoft.com/office/drawing/2014/main" id="{8DA170E2-4335-9D36-565E-3B68F327D76C}"/>
              </a:ext>
            </a:extLst>
          </p:cNvPr>
          <p:cNvSpPr/>
          <p:nvPr/>
        </p:nvSpPr>
        <p:spPr>
          <a:xfrm>
            <a:off x="7875053" y="638161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7" name="四角形: 角を丸くする 186">
            <a:extLst>
              <a:ext uri="{FF2B5EF4-FFF2-40B4-BE49-F238E27FC236}">
                <a16:creationId xmlns:a16="http://schemas.microsoft.com/office/drawing/2014/main" id="{2C353763-F89B-741B-E4B0-C97B1638BF1D}"/>
              </a:ext>
            </a:extLst>
          </p:cNvPr>
          <p:cNvSpPr/>
          <p:nvPr/>
        </p:nvSpPr>
        <p:spPr>
          <a:xfrm>
            <a:off x="7957852" y="638143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8" name="四角形: 角を丸くする 187">
            <a:extLst>
              <a:ext uri="{FF2B5EF4-FFF2-40B4-BE49-F238E27FC236}">
                <a16:creationId xmlns:a16="http://schemas.microsoft.com/office/drawing/2014/main" id="{6B04F647-B702-9911-5A84-0DED95303C38}"/>
              </a:ext>
            </a:extLst>
          </p:cNvPr>
          <p:cNvSpPr/>
          <p:nvPr/>
        </p:nvSpPr>
        <p:spPr>
          <a:xfrm>
            <a:off x="8034399" y="638143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9" name="四角形: 角を丸くする 188">
            <a:extLst>
              <a:ext uri="{FF2B5EF4-FFF2-40B4-BE49-F238E27FC236}">
                <a16:creationId xmlns:a16="http://schemas.microsoft.com/office/drawing/2014/main" id="{6AD84F4A-394A-13D4-2702-3B71CF9C4373}"/>
              </a:ext>
            </a:extLst>
          </p:cNvPr>
          <p:cNvSpPr/>
          <p:nvPr/>
        </p:nvSpPr>
        <p:spPr>
          <a:xfrm>
            <a:off x="8117167" y="638143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22884E8E-3F24-2028-45F1-68DA01A2749F}"/>
              </a:ext>
            </a:extLst>
          </p:cNvPr>
          <p:cNvSpPr/>
          <p:nvPr/>
        </p:nvSpPr>
        <p:spPr>
          <a:xfrm>
            <a:off x="-4664" y="6329025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平行四辺形 51">
            <a:extLst>
              <a:ext uri="{FF2B5EF4-FFF2-40B4-BE49-F238E27FC236}">
                <a16:creationId xmlns:a16="http://schemas.microsoft.com/office/drawing/2014/main" id="{5F8AA05B-1D51-A76F-A341-366A49CE4B77}"/>
              </a:ext>
            </a:extLst>
          </p:cNvPr>
          <p:cNvSpPr/>
          <p:nvPr/>
        </p:nvSpPr>
        <p:spPr>
          <a:xfrm>
            <a:off x="119336" y="6192221"/>
            <a:ext cx="1512168" cy="491865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latin typeface="Orbitron" pitchFamily="2" charset="0"/>
              </a:rPr>
              <a:t>&lt;</a:t>
            </a:r>
            <a:r>
              <a:rPr kumimoji="1" lang="en-US" altLang="ja-JP" dirty="0">
                <a:latin typeface="Orbitron" pitchFamily="2" charset="0"/>
              </a:rPr>
              <a:t> Back</a:t>
            </a:r>
            <a:endParaRPr kumimoji="1" lang="ja-JP" altLang="en-US" dirty="0">
              <a:latin typeface="Orbitron" pitchFamily="2" charset="0"/>
            </a:endParaRPr>
          </a:p>
        </p:txBody>
      </p:sp>
      <p:sp>
        <p:nvSpPr>
          <p:cNvPr id="53" name="平行四辺形 52">
            <a:extLst>
              <a:ext uri="{FF2B5EF4-FFF2-40B4-BE49-F238E27FC236}">
                <a16:creationId xmlns:a16="http://schemas.microsoft.com/office/drawing/2014/main" id="{CA5A1793-1B6B-00FB-D2BB-54D722E406A9}"/>
              </a:ext>
            </a:extLst>
          </p:cNvPr>
          <p:cNvSpPr/>
          <p:nvPr/>
        </p:nvSpPr>
        <p:spPr>
          <a:xfrm>
            <a:off x="1770394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6"/>
                </a:solidFill>
                <a:latin typeface="Orbitron" pitchFamily="2" charset="0"/>
              </a:rPr>
              <a:t>⇄</a:t>
            </a:r>
            <a:endParaRPr kumimoji="1" lang="en-US" altLang="ja-JP" sz="1200" dirty="0">
              <a:solidFill>
                <a:schemeClr val="accent6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Mods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54" name="平行四辺形 53">
            <a:extLst>
              <a:ext uri="{FF2B5EF4-FFF2-40B4-BE49-F238E27FC236}">
                <a16:creationId xmlns:a16="http://schemas.microsoft.com/office/drawing/2014/main" id="{8B70CA94-C5B7-D0B5-E2AE-194FE2699159}"/>
              </a:ext>
            </a:extLst>
          </p:cNvPr>
          <p:cNvSpPr/>
          <p:nvPr/>
        </p:nvSpPr>
        <p:spPr>
          <a:xfrm>
            <a:off x="3282562" y="6196575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4"/>
                </a:solidFill>
                <a:latin typeface="Orbitron" pitchFamily="2" charset="0"/>
              </a:rPr>
              <a:t>↝</a:t>
            </a:r>
            <a:endParaRPr kumimoji="1" lang="en-US" altLang="ja-JP" sz="1200" dirty="0">
              <a:solidFill>
                <a:schemeClr val="accent4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Random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55" name="平行四辺形 54">
            <a:extLst>
              <a:ext uri="{FF2B5EF4-FFF2-40B4-BE49-F238E27FC236}">
                <a16:creationId xmlns:a16="http://schemas.microsoft.com/office/drawing/2014/main" id="{C50D1090-78D8-98AF-4411-B8D1741EA649}"/>
              </a:ext>
            </a:extLst>
          </p:cNvPr>
          <p:cNvSpPr/>
          <p:nvPr/>
        </p:nvSpPr>
        <p:spPr>
          <a:xfrm>
            <a:off x="4798799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accent5"/>
                </a:solidFill>
                <a:latin typeface="+mn-ea"/>
              </a:rPr>
              <a:t>⚙</a:t>
            </a:r>
            <a:endParaRPr kumimoji="1" lang="en-US" altLang="ja-JP" sz="1200" dirty="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Options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91" name="平行四辺形 90">
            <a:extLst>
              <a:ext uri="{FF2B5EF4-FFF2-40B4-BE49-F238E27FC236}">
                <a16:creationId xmlns:a16="http://schemas.microsoft.com/office/drawing/2014/main" id="{1BB0CC01-5E69-964D-F888-209657C5AEA6}"/>
              </a:ext>
            </a:extLst>
          </p:cNvPr>
          <p:cNvSpPr/>
          <p:nvPr/>
        </p:nvSpPr>
        <p:spPr>
          <a:xfrm>
            <a:off x="1789950" y="6193226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6"/>
              </a:gs>
              <a:gs pos="80000">
                <a:srgbClr val="4EA72E">
                  <a:alpha val="10000"/>
                </a:srgbClr>
              </a:gs>
              <a:gs pos="0">
                <a:schemeClr val="accent6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92" name="平行四辺形 91">
            <a:extLst>
              <a:ext uri="{FF2B5EF4-FFF2-40B4-BE49-F238E27FC236}">
                <a16:creationId xmlns:a16="http://schemas.microsoft.com/office/drawing/2014/main" id="{AD99D775-33E4-4D63-4523-2D725ADB5DC3}"/>
              </a:ext>
            </a:extLst>
          </p:cNvPr>
          <p:cNvSpPr/>
          <p:nvPr/>
        </p:nvSpPr>
        <p:spPr>
          <a:xfrm>
            <a:off x="3292340" y="6199924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4"/>
              </a:gs>
              <a:gs pos="80000">
                <a:schemeClr val="accent4">
                  <a:alpha val="10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93" name="平行四辺形 92">
            <a:extLst>
              <a:ext uri="{FF2B5EF4-FFF2-40B4-BE49-F238E27FC236}">
                <a16:creationId xmlns:a16="http://schemas.microsoft.com/office/drawing/2014/main" id="{F081AC80-FECF-88B5-2509-3AC9304B8FC7}"/>
              </a:ext>
            </a:extLst>
          </p:cNvPr>
          <p:cNvSpPr/>
          <p:nvPr/>
        </p:nvSpPr>
        <p:spPr>
          <a:xfrm>
            <a:off x="4809504" y="6188202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5"/>
              </a:gs>
              <a:gs pos="80000">
                <a:schemeClr val="accent5">
                  <a:alpha val="10000"/>
                </a:schemeClr>
              </a:gs>
              <a:gs pos="0">
                <a:schemeClr val="accent5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F1850F0C-D77A-3333-18F9-7E512B9EB870}"/>
              </a:ext>
            </a:extLst>
          </p:cNvPr>
          <p:cNvSpPr/>
          <p:nvPr/>
        </p:nvSpPr>
        <p:spPr>
          <a:xfrm>
            <a:off x="1517394" y="1176244"/>
            <a:ext cx="151170" cy="15117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</a:t>
            </a:r>
            <a:endParaRPr kumimoji="1" lang="ja-JP" altLang="en-US" sz="800" dirty="0"/>
          </a:p>
        </p:txBody>
      </p: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C2801C45-5F5B-1E39-0854-69A4DEE23DB2}"/>
              </a:ext>
            </a:extLst>
          </p:cNvPr>
          <p:cNvCxnSpPr>
            <a:cxnSpLocks/>
          </p:cNvCxnSpPr>
          <p:nvPr/>
        </p:nvCxnSpPr>
        <p:spPr>
          <a:xfrm flipV="1">
            <a:off x="2389650" y="1198555"/>
            <a:ext cx="33942" cy="10602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楕円 105">
            <a:extLst>
              <a:ext uri="{FF2B5EF4-FFF2-40B4-BE49-F238E27FC236}">
                <a16:creationId xmlns:a16="http://schemas.microsoft.com/office/drawing/2014/main" id="{EAC62467-A6BE-57F1-4215-77C74B620556}"/>
              </a:ext>
            </a:extLst>
          </p:cNvPr>
          <p:cNvSpPr/>
          <p:nvPr/>
        </p:nvSpPr>
        <p:spPr>
          <a:xfrm>
            <a:off x="10980130" y="5803343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800" dirty="0" err="1">
                <a:latin typeface="Orbitron" pitchFamily="2" charset="0"/>
              </a:rPr>
              <a:t>osu</a:t>
            </a:r>
            <a:r>
              <a:rPr kumimoji="1" lang="en-US" altLang="ja-JP" sz="2800" dirty="0">
                <a:latin typeface="Orbitron" pitchFamily="2" charset="0"/>
              </a:rPr>
              <a:t>!</a:t>
            </a:r>
            <a:endParaRPr kumimoji="1" lang="ja-JP" altLang="en-US" sz="2800" dirty="0">
              <a:latin typeface="Orbitron" pitchFamily="2" charset="0"/>
            </a:endParaRPr>
          </a:p>
        </p:txBody>
      </p:sp>
      <p:sp>
        <p:nvSpPr>
          <p:cNvPr id="47" name="平行四辺形 46">
            <a:extLst>
              <a:ext uri="{FF2B5EF4-FFF2-40B4-BE49-F238E27FC236}">
                <a16:creationId xmlns:a16="http://schemas.microsoft.com/office/drawing/2014/main" id="{B8D7CD65-2C03-3D87-BF42-29F5516352AD}"/>
              </a:ext>
            </a:extLst>
          </p:cNvPr>
          <p:cNvSpPr/>
          <p:nvPr/>
        </p:nvSpPr>
        <p:spPr>
          <a:xfrm>
            <a:off x="6554316" y="0"/>
            <a:ext cx="6132808" cy="1843149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平行四辺形 56">
            <a:extLst>
              <a:ext uri="{FF2B5EF4-FFF2-40B4-BE49-F238E27FC236}">
                <a16:creationId xmlns:a16="http://schemas.microsoft.com/office/drawing/2014/main" id="{EBA06FD1-FD5D-ABBC-77A6-D5CD1FDB6BF7}"/>
              </a:ext>
            </a:extLst>
          </p:cNvPr>
          <p:cNvSpPr/>
          <p:nvPr/>
        </p:nvSpPr>
        <p:spPr>
          <a:xfrm>
            <a:off x="6856485" y="573351"/>
            <a:ext cx="5239990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sz="1200" dirty="0">
                <a:latin typeface="Orbitron" pitchFamily="2" charset="0"/>
              </a:rPr>
              <a:t>Search...</a:t>
            </a:r>
          </a:p>
          <a:p>
            <a:r>
              <a:rPr kumimoji="1" lang="en-US" altLang="ja-JP" sz="800" dirty="0">
                <a:solidFill>
                  <a:srgbClr val="FFFF99"/>
                </a:solidFill>
                <a:latin typeface="Orbitron" pitchFamily="2" charset="0"/>
              </a:rPr>
              <a:t>10,187 matches</a:t>
            </a:r>
            <a:endParaRPr kumimoji="1" lang="ja-JP" altLang="en-US" sz="800" dirty="0">
              <a:solidFill>
                <a:srgbClr val="FFFF99"/>
              </a:solidFill>
              <a:latin typeface="Orbitron" pitchFamily="2" charset="0"/>
            </a:endParaRPr>
          </a:p>
        </p:txBody>
      </p:sp>
      <p:sp>
        <p:nvSpPr>
          <p:cNvPr id="105" name="平行四辺形 104">
            <a:extLst>
              <a:ext uri="{FF2B5EF4-FFF2-40B4-BE49-F238E27FC236}">
                <a16:creationId xmlns:a16="http://schemas.microsoft.com/office/drawing/2014/main" id="{209120CA-3A88-A436-3822-5324C1308343}"/>
              </a:ext>
            </a:extLst>
          </p:cNvPr>
          <p:cNvSpPr/>
          <p:nvPr/>
        </p:nvSpPr>
        <p:spPr>
          <a:xfrm>
            <a:off x="7968208" y="1058949"/>
            <a:ext cx="2160240" cy="353827"/>
          </a:xfrm>
          <a:prstGeom prst="parallelogram">
            <a:avLst/>
          </a:prstGeom>
          <a:gradFill>
            <a:gsLst>
              <a:gs pos="16000">
                <a:schemeClr val="accent6">
                  <a:lumMod val="60000"/>
                  <a:lumOff val="40000"/>
                </a:schemeClr>
              </a:gs>
              <a:gs pos="2000">
                <a:schemeClr val="tx2">
                  <a:lumMod val="10000"/>
                  <a:lumOff val="90000"/>
                </a:schemeClr>
              </a:gs>
              <a:gs pos="0">
                <a:schemeClr val="accent1"/>
              </a:gs>
              <a:gs pos="100000">
                <a:schemeClr val="tx1"/>
              </a:gs>
              <a:gs pos="92000">
                <a:schemeClr val="accent1">
                  <a:lumMod val="50000"/>
                </a:schemeClr>
              </a:gs>
              <a:gs pos="75000">
                <a:srgbClr val="9999FF"/>
              </a:gs>
              <a:gs pos="48000">
                <a:srgbClr val="FF0000"/>
              </a:gs>
              <a:gs pos="41000">
                <a:schemeClr val="accent2"/>
              </a:gs>
              <a:gs pos="30000">
                <a:srgbClr val="FFFF00"/>
              </a:gs>
            </a:gsLst>
            <a:lin ang="1200000" scaled="0"/>
          </a:gra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平行四辺形 59">
            <a:extLst>
              <a:ext uri="{FF2B5EF4-FFF2-40B4-BE49-F238E27FC236}">
                <a16:creationId xmlns:a16="http://schemas.microsoft.com/office/drawing/2014/main" id="{FBA3E065-C17E-2F92-BE06-D4165C20CBE4}"/>
              </a:ext>
            </a:extLst>
          </p:cNvPr>
          <p:cNvSpPr/>
          <p:nvPr/>
        </p:nvSpPr>
        <p:spPr>
          <a:xfrm>
            <a:off x="7968208" y="1056697"/>
            <a:ext cx="2160240" cy="353827"/>
          </a:xfrm>
          <a:prstGeom prst="parallelogram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平行四辺形 60">
            <a:extLst>
              <a:ext uri="{FF2B5EF4-FFF2-40B4-BE49-F238E27FC236}">
                <a16:creationId xmlns:a16="http://schemas.microsoft.com/office/drawing/2014/main" id="{7B3F26A8-7CB7-BC8F-4869-7361182EC111}"/>
              </a:ext>
            </a:extLst>
          </p:cNvPr>
          <p:cNvSpPr/>
          <p:nvPr/>
        </p:nvSpPr>
        <p:spPr>
          <a:xfrm>
            <a:off x="10488488" y="1056515"/>
            <a:ext cx="144016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Show converts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62" name="平行四辺形 61">
            <a:extLst>
              <a:ext uri="{FF2B5EF4-FFF2-40B4-BE49-F238E27FC236}">
                <a16:creationId xmlns:a16="http://schemas.microsoft.com/office/drawing/2014/main" id="{23BEA392-DA5A-AF51-E9CD-347E6AA03E92}"/>
              </a:ext>
            </a:extLst>
          </p:cNvPr>
          <p:cNvSpPr/>
          <p:nvPr/>
        </p:nvSpPr>
        <p:spPr>
          <a:xfrm>
            <a:off x="7571308" y="1058372"/>
            <a:ext cx="474264" cy="35233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Orbitron" pitchFamily="2" charset="0"/>
              </a:rPr>
              <a:t>0.0</a:t>
            </a:r>
            <a:endParaRPr kumimoji="1" lang="ja-JP" altLang="en-US" sz="12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3" name="平行四辺形 2">
            <a:extLst>
              <a:ext uri="{FF2B5EF4-FFF2-40B4-BE49-F238E27FC236}">
                <a16:creationId xmlns:a16="http://schemas.microsoft.com/office/drawing/2014/main" id="{99E79481-EBCC-D946-167D-40304993C1AB}"/>
              </a:ext>
            </a:extLst>
          </p:cNvPr>
          <p:cNvSpPr/>
          <p:nvPr/>
        </p:nvSpPr>
        <p:spPr>
          <a:xfrm>
            <a:off x="6721202" y="1058372"/>
            <a:ext cx="886966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Difficulty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6" name="平行四辺形 5">
            <a:extLst>
              <a:ext uri="{FF2B5EF4-FFF2-40B4-BE49-F238E27FC236}">
                <a16:creationId xmlns:a16="http://schemas.microsoft.com/office/drawing/2014/main" id="{8E0CF5C2-B7D5-71DD-90A9-1DD9349262BB}"/>
              </a:ext>
            </a:extLst>
          </p:cNvPr>
          <p:cNvSpPr/>
          <p:nvPr/>
        </p:nvSpPr>
        <p:spPr>
          <a:xfrm>
            <a:off x="10200456" y="1458092"/>
            <a:ext cx="1656184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All </a:t>
            </a:r>
            <a:r>
              <a:rPr kumimoji="1" lang="en-US" altLang="ja-JP" sz="1200" dirty="0" err="1">
                <a:latin typeface="Orbitron" pitchFamily="2" charset="0"/>
              </a:rPr>
              <a:t>beatmaps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31E9AF12-E152-DDCC-2E09-F0B1994300D8}"/>
              </a:ext>
            </a:extLst>
          </p:cNvPr>
          <p:cNvSpPr/>
          <p:nvPr/>
        </p:nvSpPr>
        <p:spPr>
          <a:xfrm>
            <a:off x="8440873" y="1459318"/>
            <a:ext cx="75147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None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198D1A25-A94C-7BE4-CDB3-2523B15E5A44}"/>
              </a:ext>
            </a:extLst>
          </p:cNvPr>
          <p:cNvSpPr/>
          <p:nvPr/>
        </p:nvSpPr>
        <p:spPr>
          <a:xfrm>
            <a:off x="7098988" y="1455711"/>
            <a:ext cx="714956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Title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69426543-F0F1-4DC4-89F4-F48636FB46F1}"/>
              </a:ext>
            </a:extLst>
          </p:cNvPr>
          <p:cNvSpPr/>
          <p:nvPr/>
        </p:nvSpPr>
        <p:spPr>
          <a:xfrm>
            <a:off x="11495162" y="578095"/>
            <a:ext cx="598934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1247D9FE-E8A9-3CEC-7E8E-CF8DE31201A2}"/>
              </a:ext>
            </a:extLst>
          </p:cNvPr>
          <p:cNvSpPr/>
          <p:nvPr/>
        </p:nvSpPr>
        <p:spPr>
          <a:xfrm>
            <a:off x="6598331" y="1453607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Sort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648D7760-3C2C-1216-F18B-9EA87C88F7B7}"/>
              </a:ext>
            </a:extLst>
          </p:cNvPr>
          <p:cNvSpPr/>
          <p:nvPr/>
        </p:nvSpPr>
        <p:spPr>
          <a:xfrm>
            <a:off x="7813944" y="1461171"/>
            <a:ext cx="714956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Group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84BADBFD-33F8-FEF9-8D60-7ED3DE2BE67D}"/>
              </a:ext>
            </a:extLst>
          </p:cNvPr>
          <p:cNvSpPr/>
          <p:nvPr/>
        </p:nvSpPr>
        <p:spPr>
          <a:xfrm>
            <a:off x="9192344" y="1456417"/>
            <a:ext cx="1152128" cy="35260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Collection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63" name="平行四辺形 62">
            <a:extLst>
              <a:ext uri="{FF2B5EF4-FFF2-40B4-BE49-F238E27FC236}">
                <a16:creationId xmlns:a16="http://schemas.microsoft.com/office/drawing/2014/main" id="{98A122CD-A6E0-D9FE-3652-681A14075CE9}"/>
              </a:ext>
            </a:extLst>
          </p:cNvPr>
          <p:cNvSpPr/>
          <p:nvPr/>
        </p:nvSpPr>
        <p:spPr>
          <a:xfrm>
            <a:off x="10049172" y="1057498"/>
            <a:ext cx="474264" cy="35233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 dirty="0">
                <a:solidFill>
                  <a:schemeClr val="bg1"/>
                </a:solidFill>
              </a:rPr>
              <a:t>∞</a:t>
            </a:r>
            <a:endParaRPr kumimoji="1" lang="en-US" altLang="ja-JP" sz="1600" dirty="0">
              <a:solidFill>
                <a:schemeClr val="bg1"/>
              </a:solidFill>
            </a:endParaRPr>
          </a:p>
        </p:txBody>
      </p:sp>
      <p:sp>
        <p:nvSpPr>
          <p:cNvPr id="46" name="平行四辺形 45">
            <a:extLst>
              <a:ext uri="{FF2B5EF4-FFF2-40B4-BE49-F238E27FC236}">
                <a16:creationId xmlns:a16="http://schemas.microsoft.com/office/drawing/2014/main" id="{FE554339-C562-A033-998B-397659E3E278}"/>
              </a:ext>
            </a:extLst>
          </p:cNvPr>
          <p:cNvSpPr/>
          <p:nvPr/>
        </p:nvSpPr>
        <p:spPr>
          <a:xfrm>
            <a:off x="10039773" y="1069403"/>
            <a:ext cx="466277" cy="330697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 dirty="0">
                <a:solidFill>
                  <a:schemeClr val="bg1"/>
                </a:solidFill>
                <a:latin typeface="Orbitron" pitchFamily="2" charset="0"/>
              </a:rPr>
              <a:t>∞</a:t>
            </a:r>
            <a:endParaRPr kumimoji="1" lang="en-US" altLang="ja-JP" sz="16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64" name="楕円 63">
            <a:extLst>
              <a:ext uri="{FF2B5EF4-FFF2-40B4-BE49-F238E27FC236}">
                <a16:creationId xmlns:a16="http://schemas.microsoft.com/office/drawing/2014/main" id="{82690E92-2160-2B09-EBCD-5C23F302F918}"/>
              </a:ext>
            </a:extLst>
          </p:cNvPr>
          <p:cNvSpPr/>
          <p:nvPr/>
        </p:nvSpPr>
        <p:spPr>
          <a:xfrm>
            <a:off x="11664206" y="649132"/>
            <a:ext cx="144016" cy="1440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0A99774D-5E00-8A4D-6ED0-17E5BB5ECFC3}"/>
              </a:ext>
            </a:extLst>
          </p:cNvPr>
          <p:cNvCxnSpPr>
            <a:cxnSpLocks/>
          </p:cNvCxnSpPr>
          <p:nvPr/>
        </p:nvCxnSpPr>
        <p:spPr>
          <a:xfrm>
            <a:off x="11794629" y="772974"/>
            <a:ext cx="53962" cy="5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平行四辺形 47">
            <a:extLst>
              <a:ext uri="{FF2B5EF4-FFF2-40B4-BE49-F238E27FC236}">
                <a16:creationId xmlns:a16="http://schemas.microsoft.com/office/drawing/2014/main" id="{CB60A177-D603-66A4-8799-37C030ED8F9C}"/>
              </a:ext>
            </a:extLst>
          </p:cNvPr>
          <p:cNvSpPr/>
          <p:nvPr/>
        </p:nvSpPr>
        <p:spPr>
          <a:xfrm>
            <a:off x="-412795" y="1005"/>
            <a:ext cx="6199234" cy="1915827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平行四辺形 48">
            <a:extLst>
              <a:ext uri="{FF2B5EF4-FFF2-40B4-BE49-F238E27FC236}">
                <a16:creationId xmlns:a16="http://schemas.microsoft.com/office/drawing/2014/main" id="{331A3AFA-E92B-3CA2-01E4-DD7E274E1C68}"/>
              </a:ext>
            </a:extLst>
          </p:cNvPr>
          <p:cNvSpPr/>
          <p:nvPr/>
        </p:nvSpPr>
        <p:spPr>
          <a:xfrm>
            <a:off x="3896103" y="2063988"/>
            <a:ext cx="1368152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Selected Mods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56" name="平行四辺形 55">
            <a:extLst>
              <a:ext uri="{FF2B5EF4-FFF2-40B4-BE49-F238E27FC236}">
                <a16:creationId xmlns:a16="http://schemas.microsoft.com/office/drawing/2014/main" id="{0BF38CED-9E01-78CB-1E73-EEBEDB10A9A1}"/>
              </a:ext>
            </a:extLst>
          </p:cNvPr>
          <p:cNvSpPr/>
          <p:nvPr/>
        </p:nvSpPr>
        <p:spPr>
          <a:xfrm>
            <a:off x="-392071" y="1393233"/>
            <a:ext cx="5827387" cy="61153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07F69F78-8568-0D13-C5D4-77CA1907DAF2}"/>
              </a:ext>
            </a:extLst>
          </p:cNvPr>
          <p:cNvSpPr txBox="1"/>
          <p:nvPr/>
        </p:nvSpPr>
        <p:spPr>
          <a:xfrm>
            <a:off x="119336" y="694499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Orbitron" pitchFamily="2" charset="0"/>
              </a:rPr>
              <a:t>Saitama2000</a:t>
            </a:r>
          </a:p>
          <a:p>
            <a:r>
              <a:rPr kumimoji="1" lang="en-US" altLang="ja-JP" sz="1100" dirty="0" err="1">
                <a:solidFill>
                  <a:schemeClr val="bg1"/>
                </a:solidFill>
                <a:latin typeface="Orbitron" pitchFamily="2" charset="0"/>
              </a:rPr>
              <a:t>LindoAI</a:t>
            </a:r>
            <a:r>
              <a:rPr kumimoji="1" lang="en-US" altLang="ja-JP" sz="1100" dirty="0">
                <a:solidFill>
                  <a:schemeClr val="bg1"/>
                </a:solidFill>
                <a:latin typeface="Orbitron" pitchFamily="2" charset="0"/>
              </a:rPr>
              <a:t>-CUE</a:t>
            </a:r>
          </a:p>
          <a:p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▷　ー　　♡　ー　　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01:50</a:t>
            </a:r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　△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200</a:t>
            </a:r>
            <a:endParaRPr kumimoji="1" lang="ja-JP" altLang="en-US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DA9FE90B-0CD5-4294-5EDE-B4D8978D8FDF}"/>
              </a:ext>
            </a:extLst>
          </p:cNvPr>
          <p:cNvSpPr/>
          <p:nvPr/>
        </p:nvSpPr>
        <p:spPr>
          <a:xfrm>
            <a:off x="175657" y="586102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00" name="平行四辺形 99">
            <a:extLst>
              <a:ext uri="{FF2B5EF4-FFF2-40B4-BE49-F238E27FC236}">
                <a16:creationId xmlns:a16="http://schemas.microsoft.com/office/drawing/2014/main" id="{36AB99D1-E054-5BB6-06C7-C512CF682596}"/>
              </a:ext>
            </a:extLst>
          </p:cNvPr>
          <p:cNvSpPr/>
          <p:nvPr/>
        </p:nvSpPr>
        <p:spPr>
          <a:xfrm>
            <a:off x="1640959" y="2062178"/>
            <a:ext cx="876106" cy="346475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Global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1" name="平行四辺形 100">
            <a:extLst>
              <a:ext uri="{FF2B5EF4-FFF2-40B4-BE49-F238E27FC236}">
                <a16:creationId xmlns:a16="http://schemas.microsoft.com/office/drawing/2014/main" id="{DE1DFCFC-400B-4953-4EC7-0B9F515D6226}"/>
              </a:ext>
            </a:extLst>
          </p:cNvPr>
          <p:cNvSpPr/>
          <p:nvPr/>
        </p:nvSpPr>
        <p:spPr>
          <a:xfrm>
            <a:off x="985813" y="2062178"/>
            <a:ext cx="743267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Range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D38699EE-7C08-82B4-8F5E-CA6B7560F1D1}"/>
              </a:ext>
            </a:extLst>
          </p:cNvPr>
          <p:cNvSpPr/>
          <p:nvPr/>
        </p:nvSpPr>
        <p:spPr>
          <a:xfrm>
            <a:off x="2517065" y="2059609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Sort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4" name="平行四辺形 103">
            <a:extLst>
              <a:ext uri="{FF2B5EF4-FFF2-40B4-BE49-F238E27FC236}">
                <a16:creationId xmlns:a16="http://schemas.microsoft.com/office/drawing/2014/main" id="{D22F2751-1D49-682A-63BC-B371639EC3F1}"/>
              </a:ext>
            </a:extLst>
          </p:cNvPr>
          <p:cNvSpPr/>
          <p:nvPr/>
        </p:nvSpPr>
        <p:spPr>
          <a:xfrm>
            <a:off x="3017722" y="2061713"/>
            <a:ext cx="872938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Score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5CC92B88-DC39-782C-9D4B-F21E62B65F6C}"/>
              </a:ext>
            </a:extLst>
          </p:cNvPr>
          <p:cNvSpPr/>
          <p:nvPr/>
        </p:nvSpPr>
        <p:spPr>
          <a:xfrm>
            <a:off x="119336" y="1459140"/>
            <a:ext cx="665808" cy="2040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4.28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907460E6-1E09-914D-285C-706FD3248EB6}"/>
              </a:ext>
            </a:extLst>
          </p:cNvPr>
          <p:cNvSpPr txBox="1"/>
          <p:nvPr/>
        </p:nvSpPr>
        <p:spPr>
          <a:xfrm>
            <a:off x="776371" y="1429440"/>
            <a:ext cx="45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O</a:t>
            </a:r>
            <a:r>
              <a:rPr kumimoji="1" lang="en-US" altLang="ja-JP" sz="1200" dirty="0">
                <a:solidFill>
                  <a:schemeClr val="accent2"/>
                </a:solidFill>
                <a:latin typeface="Orbitron" pitchFamily="2" charset="0"/>
              </a:rPr>
              <a:t>ni</a:t>
            </a:r>
            <a:endParaRPr kumimoji="1" lang="ja-JP" altLang="en-US" sz="1200" dirty="0">
              <a:solidFill>
                <a:schemeClr val="accent2"/>
              </a:solidFill>
              <a:latin typeface="Orbitron" pitchFamily="2" charset="0"/>
            </a:endParaRPr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152CD639-EE44-1AF3-3052-2AD907FD1ED0}"/>
              </a:ext>
            </a:extLst>
          </p:cNvPr>
          <p:cNvCxnSpPr>
            <a:cxnSpLocks/>
          </p:cNvCxnSpPr>
          <p:nvPr/>
        </p:nvCxnSpPr>
        <p:spPr>
          <a:xfrm>
            <a:off x="159544" y="1747905"/>
            <a:ext cx="30241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9184D03-7C1B-D309-0D4C-C2BDFE8AD453}"/>
              </a:ext>
            </a:extLst>
          </p:cNvPr>
          <p:cNvSpPr txBox="1"/>
          <p:nvPr/>
        </p:nvSpPr>
        <p:spPr>
          <a:xfrm>
            <a:off x="50625" y="1722319"/>
            <a:ext cx="926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Hits 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15223559-8C28-0CEB-E7DF-C70E868965F1}"/>
              </a:ext>
            </a:extLst>
          </p:cNvPr>
          <p:cNvCxnSpPr>
            <a:cxnSpLocks/>
          </p:cNvCxnSpPr>
          <p:nvPr/>
        </p:nvCxnSpPr>
        <p:spPr>
          <a:xfrm>
            <a:off x="1097217" y="1754313"/>
            <a:ext cx="94113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D7E87436-3E4D-1AE5-A8CC-7A3E5C2C52A2}"/>
              </a:ext>
            </a:extLst>
          </p:cNvPr>
          <p:cNvSpPr txBox="1"/>
          <p:nvPr/>
        </p:nvSpPr>
        <p:spPr>
          <a:xfrm>
            <a:off x="972184" y="1726346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err="1">
                <a:solidFill>
                  <a:schemeClr val="accent2"/>
                </a:solidFill>
                <a:latin typeface="Orbitron" pitchFamily="2" charset="0"/>
              </a:rPr>
              <a:t>Drummrolls</a:t>
            </a:r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570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57" name="直線コネクタ 156">
            <a:extLst>
              <a:ext uri="{FF2B5EF4-FFF2-40B4-BE49-F238E27FC236}">
                <a16:creationId xmlns:a16="http://schemas.microsoft.com/office/drawing/2014/main" id="{7659D365-46C4-464F-4B2E-2DD617F9FEEB}"/>
              </a:ext>
            </a:extLst>
          </p:cNvPr>
          <p:cNvCxnSpPr>
            <a:cxnSpLocks/>
          </p:cNvCxnSpPr>
          <p:nvPr/>
        </p:nvCxnSpPr>
        <p:spPr>
          <a:xfrm>
            <a:off x="2656892" y="1753536"/>
            <a:ext cx="51017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75DE0C68-2CFC-CADA-4BB2-F1913043F161}"/>
              </a:ext>
            </a:extLst>
          </p:cNvPr>
          <p:cNvSpPr txBox="1"/>
          <p:nvPr/>
        </p:nvSpPr>
        <p:spPr>
          <a:xfrm>
            <a:off x="2531859" y="1725569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Swells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 570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A5DCDB6-2E32-EC6E-4969-D5CE079AC568}"/>
              </a:ext>
            </a:extLst>
          </p:cNvPr>
          <p:cNvSpPr/>
          <p:nvPr/>
        </p:nvSpPr>
        <p:spPr>
          <a:xfrm>
            <a:off x="-1688" y="0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71" name="矢印: 上 70">
            <a:extLst>
              <a:ext uri="{FF2B5EF4-FFF2-40B4-BE49-F238E27FC236}">
                <a16:creationId xmlns:a16="http://schemas.microsoft.com/office/drawing/2014/main" id="{C559D566-AE1D-48A7-D211-C81F7A0A30A0}"/>
              </a:ext>
            </a:extLst>
          </p:cNvPr>
          <p:cNvSpPr/>
          <p:nvPr/>
        </p:nvSpPr>
        <p:spPr>
          <a:xfrm>
            <a:off x="579011" y="187604"/>
            <a:ext cx="197360" cy="176342"/>
          </a:xfrm>
          <a:prstGeom prst="upArrow">
            <a:avLst>
              <a:gd name="adj1" fmla="val 83283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365F5604-4A53-499E-AD71-2DA2FF45089E}"/>
              </a:ext>
            </a:extLst>
          </p:cNvPr>
          <p:cNvSpPr/>
          <p:nvPr/>
        </p:nvSpPr>
        <p:spPr>
          <a:xfrm>
            <a:off x="1159478" y="135967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0BFBE6E1-2C17-0637-D676-BB288CC2B044}"/>
              </a:ext>
            </a:extLst>
          </p:cNvPr>
          <p:cNvSpPr/>
          <p:nvPr/>
        </p:nvSpPr>
        <p:spPr>
          <a:xfrm>
            <a:off x="1199349" y="175576"/>
            <a:ext cx="176260" cy="1762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5CF191DF-A8D8-881C-09DB-A753828B40C2}"/>
              </a:ext>
            </a:extLst>
          </p:cNvPr>
          <p:cNvSpPr/>
          <p:nvPr/>
        </p:nvSpPr>
        <p:spPr>
          <a:xfrm>
            <a:off x="175657" y="215933"/>
            <a:ext cx="120290" cy="1202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星: 10 pt 81">
            <a:extLst>
              <a:ext uri="{FF2B5EF4-FFF2-40B4-BE49-F238E27FC236}">
                <a16:creationId xmlns:a16="http://schemas.microsoft.com/office/drawing/2014/main" id="{E087BE90-70F4-5A42-4AE0-38C6339E243E}"/>
              </a:ext>
            </a:extLst>
          </p:cNvPr>
          <p:cNvSpPr/>
          <p:nvPr/>
        </p:nvSpPr>
        <p:spPr>
          <a:xfrm>
            <a:off x="119336" y="158401"/>
            <a:ext cx="234748" cy="234748"/>
          </a:xfrm>
          <a:prstGeom prst="star10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&quot;禁止&quot;マーク 82">
            <a:extLst>
              <a:ext uri="{FF2B5EF4-FFF2-40B4-BE49-F238E27FC236}">
                <a16:creationId xmlns:a16="http://schemas.microsoft.com/office/drawing/2014/main" id="{33F1942C-8AAF-14D0-C67D-D29707C5DDD0}"/>
              </a:ext>
            </a:extLst>
          </p:cNvPr>
          <p:cNvSpPr/>
          <p:nvPr/>
        </p:nvSpPr>
        <p:spPr>
          <a:xfrm rot="2787138">
            <a:off x="1686956" y="144532"/>
            <a:ext cx="252376" cy="252376"/>
          </a:xfrm>
          <a:prstGeom prst="noSmoking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2BD61630-F53B-6C6A-5DA3-66754AEFA935}"/>
              </a:ext>
            </a:extLst>
          </p:cNvPr>
          <p:cNvSpPr/>
          <p:nvPr/>
        </p:nvSpPr>
        <p:spPr>
          <a:xfrm>
            <a:off x="2210808" y="142719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EFC6EC41-B934-EB12-0E32-AAF89C02ADFB}"/>
              </a:ext>
            </a:extLst>
          </p:cNvPr>
          <p:cNvSpPr txBox="1"/>
          <p:nvPr/>
        </p:nvSpPr>
        <p:spPr>
          <a:xfrm rot="5400000">
            <a:off x="2194420" y="119727"/>
            <a:ext cx="2880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chemeClr val="bg1"/>
                </a:solidFill>
              </a:rPr>
              <a:t>∴</a:t>
            </a: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66C160C7-93C1-A7DD-2511-90794FBA08FB}"/>
              </a:ext>
            </a:extLst>
          </p:cNvPr>
          <p:cNvSpPr/>
          <p:nvPr/>
        </p:nvSpPr>
        <p:spPr>
          <a:xfrm>
            <a:off x="2700853" y="157072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次の値と等しい 86">
            <a:extLst>
              <a:ext uri="{FF2B5EF4-FFF2-40B4-BE49-F238E27FC236}">
                <a16:creationId xmlns:a16="http://schemas.microsoft.com/office/drawing/2014/main" id="{9E96DD4D-26C5-FF6E-4CEC-AA0ABED3D1AD}"/>
              </a:ext>
            </a:extLst>
          </p:cNvPr>
          <p:cNvSpPr/>
          <p:nvPr/>
        </p:nvSpPr>
        <p:spPr>
          <a:xfrm rot="5400000">
            <a:off x="2741020" y="192493"/>
            <a:ext cx="175667" cy="179688"/>
          </a:xfrm>
          <a:prstGeom prst="mathEqual">
            <a:avLst>
              <a:gd name="adj1" fmla="val 12919"/>
              <a:gd name="adj2" fmla="val 51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減算記号 87">
            <a:extLst>
              <a:ext uri="{FF2B5EF4-FFF2-40B4-BE49-F238E27FC236}">
                <a16:creationId xmlns:a16="http://schemas.microsoft.com/office/drawing/2014/main" id="{6BA65ACB-AFCE-CDC3-EFF8-21DEC6C12601}"/>
              </a:ext>
            </a:extLst>
          </p:cNvPr>
          <p:cNvSpPr/>
          <p:nvPr/>
        </p:nvSpPr>
        <p:spPr>
          <a:xfrm rot="5400000">
            <a:off x="2706984" y="208447"/>
            <a:ext cx="247444" cy="152286"/>
          </a:xfrm>
          <a:prstGeom prst="mathMinus">
            <a:avLst>
              <a:gd name="adj1" fmla="val 14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49158289-892D-D883-A125-AFEB136A36C4}"/>
              </a:ext>
            </a:extLst>
          </p:cNvPr>
          <p:cNvCxnSpPr/>
          <p:nvPr/>
        </p:nvCxnSpPr>
        <p:spPr>
          <a:xfrm>
            <a:off x="1698750" y="471910"/>
            <a:ext cx="216024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319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1000">
        <p159:morph option="byObject"/>
      </p:transition>
    </mc:Choice>
    <mc:Fallback>
      <p:transition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B84054-73C8-C9D7-DE4E-4D02C3932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3CC1D52-F0EE-EF33-371A-5EB8278F9BAF}"/>
              </a:ext>
            </a:extLst>
          </p:cNvPr>
          <p:cNvSpPr/>
          <p:nvPr/>
        </p:nvSpPr>
        <p:spPr>
          <a:xfrm>
            <a:off x="6865431" y="5992850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latin typeface="Orbitron" pitchFamily="2" charset="0"/>
              </a:rPr>
              <a:t>I </a:t>
            </a:r>
            <a:r>
              <a:rPr kumimoji="1" lang="en-US" altLang="ja-JP" dirty="0" err="1">
                <a:latin typeface="Orbitron" pitchFamily="2" charset="0"/>
              </a:rPr>
              <a:t>wanna</a:t>
            </a:r>
            <a:r>
              <a:rPr kumimoji="1" lang="en-US" altLang="ja-JP" dirty="0">
                <a:latin typeface="Orbitron" pitchFamily="2" charset="0"/>
              </a:rPr>
              <a:t> be a girl</a:t>
            </a:r>
          </a:p>
          <a:p>
            <a:r>
              <a:rPr lang="en-US" altLang="ja-JP" sz="1200" dirty="0">
                <a:latin typeface="Orbitron" pitchFamily="2" charset="0"/>
              </a:rPr>
              <a:t>25-ji, </a:t>
            </a:r>
            <a:r>
              <a:rPr lang="en-US" altLang="ja-JP" sz="1200" dirty="0" err="1">
                <a:latin typeface="Orbitron" pitchFamily="2" charset="0"/>
              </a:rPr>
              <a:t>Nightcord</a:t>
            </a:r>
            <a:r>
              <a:rPr lang="en-US" altLang="ja-JP" sz="1200" dirty="0">
                <a:latin typeface="Orbitron" pitchFamily="2" charset="0"/>
              </a:rPr>
              <a:t> de. X Kagamine Rin</a:t>
            </a:r>
            <a:endParaRPr kumimoji="1" lang="en-US" altLang="ja-JP" sz="1200" dirty="0">
              <a:latin typeface="Orbitron" pitchFamily="2" charset="0"/>
            </a:endParaRP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68986B4-EEDC-C1EB-7B23-E188C4C22AD1}"/>
              </a:ext>
            </a:extLst>
          </p:cNvPr>
          <p:cNvSpPr/>
          <p:nvPr/>
        </p:nvSpPr>
        <p:spPr>
          <a:xfrm>
            <a:off x="6957887" y="6573991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9" name="&quot;禁止&quot;マーク 8">
            <a:extLst>
              <a:ext uri="{FF2B5EF4-FFF2-40B4-BE49-F238E27FC236}">
                <a16:creationId xmlns:a16="http://schemas.microsoft.com/office/drawing/2014/main" id="{6F6E40F4-33E7-CE29-964E-42CF2D1C382C}"/>
              </a:ext>
            </a:extLst>
          </p:cNvPr>
          <p:cNvSpPr/>
          <p:nvPr/>
        </p:nvSpPr>
        <p:spPr>
          <a:xfrm rot="2728980">
            <a:off x="7732143" y="6566256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BE2BBC2-51C9-02EF-AF07-992D601FCAA2}"/>
              </a:ext>
            </a:extLst>
          </p:cNvPr>
          <p:cNvSpPr/>
          <p:nvPr/>
        </p:nvSpPr>
        <p:spPr>
          <a:xfrm>
            <a:off x="7911990" y="653418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BDFAD7B-4C52-E6A6-B675-58169B8DF99F}"/>
              </a:ext>
            </a:extLst>
          </p:cNvPr>
          <p:cNvSpPr/>
          <p:nvPr/>
        </p:nvSpPr>
        <p:spPr>
          <a:xfrm>
            <a:off x="7994789" y="653400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A0F785C-150C-BC11-1479-FCB52DD94C4E}"/>
              </a:ext>
            </a:extLst>
          </p:cNvPr>
          <p:cNvSpPr/>
          <p:nvPr/>
        </p:nvSpPr>
        <p:spPr>
          <a:xfrm>
            <a:off x="8071336" y="653400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B653AD8-EABA-2BFC-2806-9915CCBC31F0}"/>
              </a:ext>
            </a:extLst>
          </p:cNvPr>
          <p:cNvSpPr/>
          <p:nvPr/>
        </p:nvSpPr>
        <p:spPr>
          <a:xfrm>
            <a:off x="8154104" y="653400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710694A6-1AAA-D9FC-9B0B-E29501FB0291}"/>
              </a:ext>
            </a:extLst>
          </p:cNvPr>
          <p:cNvSpPr/>
          <p:nvPr/>
        </p:nvSpPr>
        <p:spPr>
          <a:xfrm>
            <a:off x="6099428" y="2457602"/>
            <a:ext cx="6108266" cy="792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›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FAF00E57-1DD2-686F-2697-9E992DE61DF4}"/>
              </a:ext>
            </a:extLst>
          </p:cNvPr>
          <p:cNvSpPr/>
          <p:nvPr/>
        </p:nvSpPr>
        <p:spPr>
          <a:xfrm>
            <a:off x="6240016" y="2458816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latin typeface="Orbitron" pitchFamily="2" charset="0"/>
              </a:rPr>
              <a:t>Connect the World</a:t>
            </a:r>
            <a:endParaRPr kumimoji="1" lang="en-US" altLang="ja-JP" dirty="0">
              <a:latin typeface="Orbitron" pitchFamily="2" charset="0"/>
            </a:endParaRPr>
          </a:p>
          <a:p>
            <a:r>
              <a:rPr lang="en-US" altLang="ja-JP" sz="1200" dirty="0" err="1">
                <a:latin typeface="Orbitron" pitchFamily="2" charset="0"/>
              </a:rPr>
              <a:t>Nanatsukaze</a:t>
            </a:r>
            <a:endParaRPr kumimoji="1" lang="en-US" altLang="ja-JP" sz="1200" dirty="0">
              <a:latin typeface="Orbitron" pitchFamily="2" charset="0"/>
            </a:endParaRP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109" name="四角形: 角を丸くする 108">
            <a:extLst>
              <a:ext uri="{FF2B5EF4-FFF2-40B4-BE49-F238E27FC236}">
                <a16:creationId xmlns:a16="http://schemas.microsoft.com/office/drawing/2014/main" id="{CBB587D5-01BD-442C-5D69-3D33A2500D07}"/>
              </a:ext>
            </a:extLst>
          </p:cNvPr>
          <p:cNvSpPr/>
          <p:nvPr/>
        </p:nvSpPr>
        <p:spPr>
          <a:xfrm>
            <a:off x="6332472" y="3039957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E4094B14-6C33-76A9-7C44-9CE0EF5041F9}"/>
              </a:ext>
            </a:extLst>
          </p:cNvPr>
          <p:cNvSpPr/>
          <p:nvPr/>
        </p:nvSpPr>
        <p:spPr>
          <a:xfrm>
            <a:off x="7286575" y="3000146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566BC612-3D20-4B98-FC41-84504838F229}"/>
              </a:ext>
            </a:extLst>
          </p:cNvPr>
          <p:cNvSpPr/>
          <p:nvPr/>
        </p:nvSpPr>
        <p:spPr>
          <a:xfrm>
            <a:off x="7369374" y="299997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3" name="四角形: 角を丸くする 112">
            <a:extLst>
              <a:ext uri="{FF2B5EF4-FFF2-40B4-BE49-F238E27FC236}">
                <a16:creationId xmlns:a16="http://schemas.microsoft.com/office/drawing/2014/main" id="{43F677C5-FD1A-78FC-5694-684EDF010E48}"/>
              </a:ext>
            </a:extLst>
          </p:cNvPr>
          <p:cNvSpPr/>
          <p:nvPr/>
        </p:nvSpPr>
        <p:spPr>
          <a:xfrm>
            <a:off x="7445921" y="299997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6" name="四角形: 角を丸くする 115">
            <a:extLst>
              <a:ext uri="{FF2B5EF4-FFF2-40B4-BE49-F238E27FC236}">
                <a16:creationId xmlns:a16="http://schemas.microsoft.com/office/drawing/2014/main" id="{2D701424-1E0D-939C-6A16-B6651FB17AB6}"/>
              </a:ext>
            </a:extLst>
          </p:cNvPr>
          <p:cNvSpPr/>
          <p:nvPr/>
        </p:nvSpPr>
        <p:spPr>
          <a:xfrm>
            <a:off x="6756486" y="166859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latin typeface="Orbitron" pitchFamily="2" charset="0"/>
              </a:rPr>
              <a:t>“Boku </a:t>
            </a:r>
            <a:r>
              <a:rPr kumimoji="1" lang="en-US" altLang="ja-JP" dirty="0" err="1">
                <a:latin typeface="Orbitron" pitchFamily="2" charset="0"/>
              </a:rPr>
              <a:t>wa</a:t>
            </a:r>
            <a:r>
              <a:rPr kumimoji="1" lang="en-US" altLang="ja-JP" dirty="0">
                <a:latin typeface="Orbitron" pitchFamily="2" charset="0"/>
              </a:rPr>
              <a:t>…” (</a:t>
            </a:r>
            <a:r>
              <a:rPr lang="en-US" altLang="ja-JP" dirty="0" err="1">
                <a:latin typeface="Orbitron" pitchFamily="2" charset="0"/>
              </a:rPr>
              <a:t>H</a:t>
            </a:r>
            <a:r>
              <a:rPr kumimoji="1" lang="en-US" altLang="ja-JP" dirty="0" err="1">
                <a:latin typeface="Orbitron" pitchFamily="2" charset="0"/>
              </a:rPr>
              <a:t>amuza</a:t>
            </a:r>
            <a:r>
              <a:rPr kumimoji="1" lang="en-US" altLang="ja-JP" dirty="0">
                <a:latin typeface="Orbitron" pitchFamily="2" charset="0"/>
              </a:rPr>
              <a:t> x Taka Kazuki Remix)</a:t>
            </a:r>
          </a:p>
          <a:p>
            <a:r>
              <a:rPr kumimoji="1" lang="en-US" altLang="ja-JP" sz="1200" dirty="0">
                <a:latin typeface="Orbitron" pitchFamily="2" charset="0"/>
              </a:rPr>
              <a:t>Atarayo</a:t>
            </a: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117" name="四角形: 角を丸くする 116">
            <a:extLst>
              <a:ext uri="{FF2B5EF4-FFF2-40B4-BE49-F238E27FC236}">
                <a16:creationId xmlns:a16="http://schemas.microsoft.com/office/drawing/2014/main" id="{C0782913-BCCF-DB7F-8AA7-4FC30AF30288}"/>
              </a:ext>
            </a:extLst>
          </p:cNvPr>
          <p:cNvSpPr/>
          <p:nvPr/>
        </p:nvSpPr>
        <p:spPr>
          <a:xfrm>
            <a:off x="6848942" y="224973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22597335-F350-5794-234E-0E23CA271C67}"/>
              </a:ext>
            </a:extLst>
          </p:cNvPr>
          <p:cNvSpPr/>
          <p:nvPr/>
        </p:nvSpPr>
        <p:spPr>
          <a:xfrm>
            <a:off x="7803045" y="220992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24633701-1131-CFAF-0507-66C73A3A3F9C}"/>
              </a:ext>
            </a:extLst>
          </p:cNvPr>
          <p:cNvSpPr/>
          <p:nvPr/>
        </p:nvSpPr>
        <p:spPr>
          <a:xfrm>
            <a:off x="7885844" y="220974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D599E115-6F1E-C08D-C6C9-883BFA76C2B0}"/>
              </a:ext>
            </a:extLst>
          </p:cNvPr>
          <p:cNvSpPr/>
          <p:nvPr/>
        </p:nvSpPr>
        <p:spPr>
          <a:xfrm>
            <a:off x="7962391" y="220974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61" name="四角形: 角を丸くする 160">
            <a:extLst>
              <a:ext uri="{FF2B5EF4-FFF2-40B4-BE49-F238E27FC236}">
                <a16:creationId xmlns:a16="http://schemas.microsoft.com/office/drawing/2014/main" id="{B5C46967-E479-D11B-79D2-C61C3814C94C}"/>
              </a:ext>
            </a:extLst>
          </p:cNvPr>
          <p:cNvSpPr/>
          <p:nvPr/>
        </p:nvSpPr>
        <p:spPr>
          <a:xfrm>
            <a:off x="6630025" y="3248476"/>
            <a:ext cx="6108266" cy="64863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2" name="四角形: 角を丸くする 161">
            <a:extLst>
              <a:ext uri="{FF2B5EF4-FFF2-40B4-BE49-F238E27FC236}">
                <a16:creationId xmlns:a16="http://schemas.microsoft.com/office/drawing/2014/main" id="{C14F863E-9DEB-A6E4-04BF-48194C57607C}"/>
              </a:ext>
            </a:extLst>
          </p:cNvPr>
          <p:cNvSpPr/>
          <p:nvPr/>
        </p:nvSpPr>
        <p:spPr>
          <a:xfrm>
            <a:off x="6770613" y="3249690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latin typeface="Orbitron" pitchFamily="2" charset="0"/>
              </a:rPr>
              <a:t>I fell HARD for you at the cross point of the world.</a:t>
            </a: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rgbClr val="FFFF00"/>
                </a:solidFill>
                <a:latin typeface="Orbitron" pitchFamily="2" charset="0"/>
              </a:rPr>
              <a:t>★★★★・・・・・・</a:t>
            </a:r>
            <a:endParaRPr lang="en-US" altLang="ja-JP" sz="1200" dirty="0">
              <a:solidFill>
                <a:srgbClr val="FFFF00"/>
              </a:solidFill>
              <a:latin typeface="Orbitron" pitchFamily="2" charset="0"/>
            </a:endParaRPr>
          </a:p>
        </p:txBody>
      </p:sp>
      <p:sp>
        <p:nvSpPr>
          <p:cNvPr id="169" name="四角形: 角を丸くする 168">
            <a:extLst>
              <a:ext uri="{FF2B5EF4-FFF2-40B4-BE49-F238E27FC236}">
                <a16:creationId xmlns:a16="http://schemas.microsoft.com/office/drawing/2014/main" id="{FE50639F-6CB7-A882-3F70-7EF2AFBDF34D}"/>
              </a:ext>
            </a:extLst>
          </p:cNvPr>
          <p:cNvSpPr/>
          <p:nvPr/>
        </p:nvSpPr>
        <p:spPr>
          <a:xfrm>
            <a:off x="6846130" y="3610990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3.52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0" name="四角形: 角を丸くする 169">
            <a:extLst>
              <a:ext uri="{FF2B5EF4-FFF2-40B4-BE49-F238E27FC236}">
                <a16:creationId xmlns:a16="http://schemas.microsoft.com/office/drawing/2014/main" id="{04FEBB66-7DFA-CC89-500C-FE9A99036110}"/>
              </a:ext>
            </a:extLst>
          </p:cNvPr>
          <p:cNvSpPr/>
          <p:nvPr/>
        </p:nvSpPr>
        <p:spPr>
          <a:xfrm>
            <a:off x="6675492" y="3895464"/>
            <a:ext cx="6108266" cy="648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1" name="四角形: 角を丸くする 170">
            <a:extLst>
              <a:ext uri="{FF2B5EF4-FFF2-40B4-BE49-F238E27FC236}">
                <a16:creationId xmlns:a16="http://schemas.microsoft.com/office/drawing/2014/main" id="{89EE0512-0F4F-B4A1-11D1-28E280C9AAF8}"/>
              </a:ext>
            </a:extLst>
          </p:cNvPr>
          <p:cNvSpPr/>
          <p:nvPr/>
        </p:nvSpPr>
        <p:spPr>
          <a:xfrm>
            <a:off x="6816080" y="3896678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err="1">
                <a:latin typeface="Orbitron" pitchFamily="2" charset="0"/>
              </a:rPr>
              <a:t>Insone</a:t>
            </a:r>
            <a:endParaRPr lang="en-US" altLang="ja-JP" sz="1200" dirty="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chemeClr val="accent2"/>
                </a:solidFill>
                <a:latin typeface="Orbitron" pitchFamily="2" charset="0"/>
              </a:rPr>
              <a:t>★★★★★・・・・・</a:t>
            </a:r>
            <a:endParaRPr lang="en-US" altLang="ja-JP" sz="1200" dirty="0">
              <a:solidFill>
                <a:schemeClr val="accent2"/>
              </a:solidFill>
              <a:latin typeface="Orbitron" pitchFamily="2" charset="0"/>
            </a:endParaRPr>
          </a:p>
        </p:txBody>
      </p:sp>
      <p:sp>
        <p:nvSpPr>
          <p:cNvPr id="173" name="四角形: 角を丸くする 172">
            <a:extLst>
              <a:ext uri="{FF2B5EF4-FFF2-40B4-BE49-F238E27FC236}">
                <a16:creationId xmlns:a16="http://schemas.microsoft.com/office/drawing/2014/main" id="{A6224079-78AD-EE7E-303C-0E41CE99C71F}"/>
              </a:ext>
            </a:extLst>
          </p:cNvPr>
          <p:cNvSpPr/>
          <p:nvPr/>
        </p:nvSpPr>
        <p:spPr>
          <a:xfrm>
            <a:off x="6891597" y="4257978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4.48</a:t>
            </a:r>
            <a:endParaRPr lang="en-US" altLang="ja-JP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4" name="四角形: 角を丸くする 173">
            <a:extLst>
              <a:ext uri="{FF2B5EF4-FFF2-40B4-BE49-F238E27FC236}">
                <a16:creationId xmlns:a16="http://schemas.microsoft.com/office/drawing/2014/main" id="{FD918123-A0DD-38D2-F571-73D5EFE78BFD}"/>
              </a:ext>
            </a:extLst>
          </p:cNvPr>
          <p:cNvSpPr/>
          <p:nvPr/>
        </p:nvSpPr>
        <p:spPr>
          <a:xfrm>
            <a:off x="6240016" y="4542372"/>
            <a:ext cx="6108266" cy="648635"/>
          </a:xfrm>
          <a:prstGeom prst="roundRect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C860808A-66C7-CFE7-5DD7-DD81F143A30A}"/>
              </a:ext>
            </a:extLst>
          </p:cNvPr>
          <p:cNvSpPr/>
          <p:nvPr/>
        </p:nvSpPr>
        <p:spPr>
          <a:xfrm>
            <a:off x="6380604" y="4543586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latin typeface="Orbitron" pitchFamily="2" charset="0"/>
              </a:rPr>
              <a:t>I would go to the ends of the world if it’s with you.</a:t>
            </a: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rgbClr val="CC0066"/>
                </a:solidFill>
                <a:latin typeface="Orbitron" pitchFamily="2" charset="0"/>
              </a:rPr>
              <a:t>★★★★★★・・・・</a:t>
            </a:r>
            <a:endParaRPr lang="en-US" altLang="ja-JP" sz="1200" dirty="0">
              <a:solidFill>
                <a:srgbClr val="CC0066"/>
              </a:solidFill>
              <a:latin typeface="Orbitron" pitchFamily="2" charset="0"/>
            </a:endParaRPr>
          </a:p>
        </p:txBody>
      </p:sp>
      <p:sp>
        <p:nvSpPr>
          <p:cNvPr id="177" name="四角形: 角を丸くする 176">
            <a:extLst>
              <a:ext uri="{FF2B5EF4-FFF2-40B4-BE49-F238E27FC236}">
                <a16:creationId xmlns:a16="http://schemas.microsoft.com/office/drawing/2014/main" id="{69E911E7-DEB8-A0CA-9CA4-0BC05271DCA2}"/>
              </a:ext>
            </a:extLst>
          </p:cNvPr>
          <p:cNvSpPr/>
          <p:nvPr/>
        </p:nvSpPr>
        <p:spPr>
          <a:xfrm>
            <a:off x="6456121" y="4904886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5.38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2" name="四角形: 角を丸くする 181">
            <a:extLst>
              <a:ext uri="{FF2B5EF4-FFF2-40B4-BE49-F238E27FC236}">
                <a16:creationId xmlns:a16="http://schemas.microsoft.com/office/drawing/2014/main" id="{957F5CE1-3CD4-4690-915E-064123582597}"/>
              </a:ext>
            </a:extLst>
          </p:cNvPr>
          <p:cNvSpPr/>
          <p:nvPr/>
        </p:nvSpPr>
        <p:spPr>
          <a:xfrm>
            <a:off x="8045159" y="220974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3" name="四角形: 角を丸くする 182">
            <a:extLst>
              <a:ext uri="{FF2B5EF4-FFF2-40B4-BE49-F238E27FC236}">
                <a16:creationId xmlns:a16="http://schemas.microsoft.com/office/drawing/2014/main" id="{A0A7D63B-20F8-FD46-3814-3917EAE10D74}"/>
              </a:ext>
            </a:extLst>
          </p:cNvPr>
          <p:cNvSpPr/>
          <p:nvPr/>
        </p:nvSpPr>
        <p:spPr>
          <a:xfrm>
            <a:off x="6780864" y="5198720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latin typeface="Orbitron" pitchFamily="2" charset="0"/>
              </a:rPr>
              <a:t>D/N/A</a:t>
            </a:r>
            <a:endParaRPr kumimoji="1" lang="en-US" altLang="ja-JP" dirty="0">
              <a:latin typeface="Orbitron" pitchFamily="2" charset="0"/>
            </a:endParaRPr>
          </a:p>
          <a:p>
            <a:r>
              <a:rPr lang="en-US" altLang="ja-JP" sz="1200" dirty="0">
                <a:latin typeface="Orbitron" pitchFamily="2" charset="0"/>
              </a:rPr>
              <a:t>25-ji, </a:t>
            </a:r>
            <a:r>
              <a:rPr lang="en-US" altLang="ja-JP" sz="1200" dirty="0" err="1">
                <a:latin typeface="Orbitron" pitchFamily="2" charset="0"/>
              </a:rPr>
              <a:t>Nightcord</a:t>
            </a:r>
            <a:r>
              <a:rPr lang="en-US" altLang="ja-JP" sz="1200" dirty="0">
                <a:latin typeface="Orbitron" pitchFamily="2" charset="0"/>
              </a:rPr>
              <a:t> de. X Kagamine Rin</a:t>
            </a:r>
            <a:endParaRPr kumimoji="1" lang="en-US" altLang="ja-JP" sz="1200" dirty="0">
              <a:latin typeface="Orbitron" pitchFamily="2" charset="0"/>
            </a:endParaRP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184" name="四角形: 角を丸くする 183">
            <a:extLst>
              <a:ext uri="{FF2B5EF4-FFF2-40B4-BE49-F238E27FC236}">
                <a16:creationId xmlns:a16="http://schemas.microsoft.com/office/drawing/2014/main" id="{B0834E6A-52AD-57EB-4112-0600C34FB8B7}"/>
              </a:ext>
            </a:extLst>
          </p:cNvPr>
          <p:cNvSpPr/>
          <p:nvPr/>
        </p:nvSpPr>
        <p:spPr>
          <a:xfrm>
            <a:off x="6873320" y="5779861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6" name="四角形: 角を丸くする 185">
            <a:extLst>
              <a:ext uri="{FF2B5EF4-FFF2-40B4-BE49-F238E27FC236}">
                <a16:creationId xmlns:a16="http://schemas.microsoft.com/office/drawing/2014/main" id="{D1B0A006-3C76-AEF9-BAA0-200A7BE65CD1}"/>
              </a:ext>
            </a:extLst>
          </p:cNvPr>
          <p:cNvSpPr/>
          <p:nvPr/>
        </p:nvSpPr>
        <p:spPr>
          <a:xfrm>
            <a:off x="7827423" y="574005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7" name="四角形: 角を丸くする 186">
            <a:extLst>
              <a:ext uri="{FF2B5EF4-FFF2-40B4-BE49-F238E27FC236}">
                <a16:creationId xmlns:a16="http://schemas.microsoft.com/office/drawing/2014/main" id="{73D81CD6-1420-586E-1C97-22C1C0F7FC09}"/>
              </a:ext>
            </a:extLst>
          </p:cNvPr>
          <p:cNvSpPr/>
          <p:nvPr/>
        </p:nvSpPr>
        <p:spPr>
          <a:xfrm>
            <a:off x="7910222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8" name="四角形: 角を丸くする 187">
            <a:extLst>
              <a:ext uri="{FF2B5EF4-FFF2-40B4-BE49-F238E27FC236}">
                <a16:creationId xmlns:a16="http://schemas.microsoft.com/office/drawing/2014/main" id="{5370CA01-33D1-09FE-A7DA-A552F7B55261}"/>
              </a:ext>
            </a:extLst>
          </p:cNvPr>
          <p:cNvSpPr/>
          <p:nvPr/>
        </p:nvSpPr>
        <p:spPr>
          <a:xfrm>
            <a:off x="7986769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9" name="四角形: 角を丸くする 188">
            <a:extLst>
              <a:ext uri="{FF2B5EF4-FFF2-40B4-BE49-F238E27FC236}">
                <a16:creationId xmlns:a16="http://schemas.microsoft.com/office/drawing/2014/main" id="{3BD155FA-138D-8966-87A9-6D6C1E93882F}"/>
              </a:ext>
            </a:extLst>
          </p:cNvPr>
          <p:cNvSpPr/>
          <p:nvPr/>
        </p:nvSpPr>
        <p:spPr>
          <a:xfrm>
            <a:off x="8069537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11D274C9-BC30-3617-B6A3-49913ABEE408}"/>
              </a:ext>
            </a:extLst>
          </p:cNvPr>
          <p:cNvSpPr/>
          <p:nvPr/>
        </p:nvSpPr>
        <p:spPr>
          <a:xfrm>
            <a:off x="6644982" y="3526822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DD672E5B-D518-52A3-4941-1A0D3652EA31}"/>
              </a:ext>
            </a:extLst>
          </p:cNvPr>
          <p:cNvSpPr/>
          <p:nvPr/>
        </p:nvSpPr>
        <p:spPr>
          <a:xfrm>
            <a:off x="6665144" y="3546722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73EA4585-A423-D216-4EFA-AD3D0D27AF1F}"/>
              </a:ext>
            </a:extLst>
          </p:cNvPr>
          <p:cNvSpPr/>
          <p:nvPr/>
        </p:nvSpPr>
        <p:spPr>
          <a:xfrm>
            <a:off x="6687434" y="4161855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5FE2D0F6-92DA-44FE-EDDF-ADDDF48C5F58}"/>
              </a:ext>
            </a:extLst>
          </p:cNvPr>
          <p:cNvSpPr/>
          <p:nvPr/>
        </p:nvSpPr>
        <p:spPr>
          <a:xfrm>
            <a:off x="6705215" y="4181755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DBBA2461-21B4-7823-0277-19F3598AC48A}"/>
              </a:ext>
            </a:extLst>
          </p:cNvPr>
          <p:cNvSpPr/>
          <p:nvPr/>
        </p:nvSpPr>
        <p:spPr>
          <a:xfrm>
            <a:off x="6251199" y="4808763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74A34260-09D9-0D2C-2D48-2EE18BDC479F}"/>
              </a:ext>
            </a:extLst>
          </p:cNvPr>
          <p:cNvSpPr/>
          <p:nvPr/>
        </p:nvSpPr>
        <p:spPr>
          <a:xfrm>
            <a:off x="6271361" y="4826282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0D4A9E13-EACF-5044-0F5A-91AC1A27787E}"/>
              </a:ext>
            </a:extLst>
          </p:cNvPr>
          <p:cNvSpPr/>
          <p:nvPr/>
        </p:nvSpPr>
        <p:spPr>
          <a:xfrm>
            <a:off x="7097184" y="3040791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149D8878-ACD3-4378-4257-FADE90DC90A0}"/>
              </a:ext>
            </a:extLst>
          </p:cNvPr>
          <p:cNvSpPr/>
          <p:nvPr/>
        </p:nvSpPr>
        <p:spPr>
          <a:xfrm>
            <a:off x="7119443" y="3062788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A4D84CEB-BDF5-43DB-7912-FDCEE86D990E}"/>
              </a:ext>
            </a:extLst>
          </p:cNvPr>
          <p:cNvSpPr/>
          <p:nvPr/>
        </p:nvSpPr>
        <p:spPr>
          <a:xfrm>
            <a:off x="7618726" y="2250181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A7F02118-BD58-B69E-ABD7-D48F3ECB9D6D}"/>
              </a:ext>
            </a:extLst>
          </p:cNvPr>
          <p:cNvSpPr/>
          <p:nvPr/>
        </p:nvSpPr>
        <p:spPr>
          <a:xfrm>
            <a:off x="7640985" y="2272178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6E349030-9080-5965-B87E-5FF7C0FDFEAE}"/>
              </a:ext>
            </a:extLst>
          </p:cNvPr>
          <p:cNvSpPr/>
          <p:nvPr/>
        </p:nvSpPr>
        <p:spPr>
          <a:xfrm>
            <a:off x="7628631" y="5776910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FA266817-2573-44D4-D340-3752128CFD9F}"/>
              </a:ext>
            </a:extLst>
          </p:cNvPr>
          <p:cNvSpPr/>
          <p:nvPr/>
        </p:nvSpPr>
        <p:spPr>
          <a:xfrm>
            <a:off x="7653271" y="5798907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74E90CB-F8FD-9949-C00F-526EE7BDDB2E}"/>
              </a:ext>
            </a:extLst>
          </p:cNvPr>
          <p:cNvSpPr/>
          <p:nvPr/>
        </p:nvSpPr>
        <p:spPr>
          <a:xfrm>
            <a:off x="-4664" y="6329025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平行四辺形 51">
            <a:extLst>
              <a:ext uri="{FF2B5EF4-FFF2-40B4-BE49-F238E27FC236}">
                <a16:creationId xmlns:a16="http://schemas.microsoft.com/office/drawing/2014/main" id="{8AABBF16-BE57-4B27-9A99-BF4E18F858F2}"/>
              </a:ext>
            </a:extLst>
          </p:cNvPr>
          <p:cNvSpPr/>
          <p:nvPr/>
        </p:nvSpPr>
        <p:spPr>
          <a:xfrm>
            <a:off x="119336" y="6192221"/>
            <a:ext cx="1512168" cy="491865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latin typeface="Orbitron" pitchFamily="2" charset="0"/>
              </a:rPr>
              <a:t>&lt;</a:t>
            </a:r>
            <a:r>
              <a:rPr kumimoji="1" lang="en-US" altLang="ja-JP" dirty="0">
                <a:latin typeface="Orbitron" pitchFamily="2" charset="0"/>
              </a:rPr>
              <a:t> Back</a:t>
            </a:r>
            <a:endParaRPr kumimoji="1" lang="ja-JP" altLang="en-US" dirty="0">
              <a:latin typeface="Orbitron" pitchFamily="2" charset="0"/>
            </a:endParaRPr>
          </a:p>
        </p:txBody>
      </p:sp>
      <p:sp>
        <p:nvSpPr>
          <p:cNvPr id="53" name="平行四辺形 52">
            <a:extLst>
              <a:ext uri="{FF2B5EF4-FFF2-40B4-BE49-F238E27FC236}">
                <a16:creationId xmlns:a16="http://schemas.microsoft.com/office/drawing/2014/main" id="{24191C44-C92C-1D34-B6B2-B52EEA702186}"/>
              </a:ext>
            </a:extLst>
          </p:cNvPr>
          <p:cNvSpPr/>
          <p:nvPr/>
        </p:nvSpPr>
        <p:spPr>
          <a:xfrm>
            <a:off x="1770394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6"/>
                </a:solidFill>
                <a:latin typeface="Orbitron" pitchFamily="2" charset="0"/>
              </a:rPr>
              <a:t>⇄</a:t>
            </a:r>
            <a:endParaRPr kumimoji="1" lang="en-US" altLang="ja-JP" sz="1200" dirty="0">
              <a:solidFill>
                <a:schemeClr val="accent6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Mods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54" name="平行四辺形 53">
            <a:extLst>
              <a:ext uri="{FF2B5EF4-FFF2-40B4-BE49-F238E27FC236}">
                <a16:creationId xmlns:a16="http://schemas.microsoft.com/office/drawing/2014/main" id="{A74DF771-7D52-8836-D699-6C9F361E3C60}"/>
              </a:ext>
            </a:extLst>
          </p:cNvPr>
          <p:cNvSpPr/>
          <p:nvPr/>
        </p:nvSpPr>
        <p:spPr>
          <a:xfrm>
            <a:off x="3282562" y="6196575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4"/>
                </a:solidFill>
                <a:latin typeface="Orbitron" pitchFamily="2" charset="0"/>
              </a:rPr>
              <a:t>↝</a:t>
            </a:r>
            <a:endParaRPr kumimoji="1" lang="en-US" altLang="ja-JP" sz="1200" dirty="0">
              <a:solidFill>
                <a:schemeClr val="accent4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Random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55" name="平行四辺形 54">
            <a:extLst>
              <a:ext uri="{FF2B5EF4-FFF2-40B4-BE49-F238E27FC236}">
                <a16:creationId xmlns:a16="http://schemas.microsoft.com/office/drawing/2014/main" id="{42CF1AC7-420B-7EBD-DE06-65204DA755A4}"/>
              </a:ext>
            </a:extLst>
          </p:cNvPr>
          <p:cNvSpPr/>
          <p:nvPr/>
        </p:nvSpPr>
        <p:spPr>
          <a:xfrm>
            <a:off x="4798799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accent5"/>
                </a:solidFill>
                <a:latin typeface="+mn-ea"/>
              </a:rPr>
              <a:t>⚙</a:t>
            </a:r>
            <a:endParaRPr kumimoji="1" lang="en-US" altLang="ja-JP" sz="1200" dirty="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Options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91" name="平行四辺形 90">
            <a:extLst>
              <a:ext uri="{FF2B5EF4-FFF2-40B4-BE49-F238E27FC236}">
                <a16:creationId xmlns:a16="http://schemas.microsoft.com/office/drawing/2014/main" id="{27BF35C6-4494-6D88-CFBE-408B42C2F9AE}"/>
              </a:ext>
            </a:extLst>
          </p:cNvPr>
          <p:cNvSpPr/>
          <p:nvPr/>
        </p:nvSpPr>
        <p:spPr>
          <a:xfrm>
            <a:off x="1789950" y="6193226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6"/>
              </a:gs>
              <a:gs pos="80000">
                <a:srgbClr val="4EA72E">
                  <a:alpha val="10000"/>
                </a:srgbClr>
              </a:gs>
              <a:gs pos="0">
                <a:schemeClr val="accent6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92" name="平行四辺形 91">
            <a:extLst>
              <a:ext uri="{FF2B5EF4-FFF2-40B4-BE49-F238E27FC236}">
                <a16:creationId xmlns:a16="http://schemas.microsoft.com/office/drawing/2014/main" id="{C12BD16E-8917-C68B-F97F-48F9A2256081}"/>
              </a:ext>
            </a:extLst>
          </p:cNvPr>
          <p:cNvSpPr/>
          <p:nvPr/>
        </p:nvSpPr>
        <p:spPr>
          <a:xfrm>
            <a:off x="3292340" y="6199924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4"/>
              </a:gs>
              <a:gs pos="80000">
                <a:schemeClr val="accent4">
                  <a:alpha val="10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93" name="平行四辺形 92">
            <a:extLst>
              <a:ext uri="{FF2B5EF4-FFF2-40B4-BE49-F238E27FC236}">
                <a16:creationId xmlns:a16="http://schemas.microsoft.com/office/drawing/2014/main" id="{89F3617A-31B6-BFDC-07CC-ABED8C797D31}"/>
              </a:ext>
            </a:extLst>
          </p:cNvPr>
          <p:cNvSpPr/>
          <p:nvPr/>
        </p:nvSpPr>
        <p:spPr>
          <a:xfrm>
            <a:off x="4809504" y="6188202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5"/>
              </a:gs>
              <a:gs pos="80000">
                <a:schemeClr val="accent5">
                  <a:alpha val="10000"/>
                </a:schemeClr>
              </a:gs>
              <a:gs pos="0">
                <a:schemeClr val="accent5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F69F7674-C70E-AE61-EF38-303FD880B0FD}"/>
              </a:ext>
            </a:extLst>
          </p:cNvPr>
          <p:cNvSpPr/>
          <p:nvPr/>
        </p:nvSpPr>
        <p:spPr>
          <a:xfrm>
            <a:off x="1517394" y="1176244"/>
            <a:ext cx="151170" cy="15117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</a:t>
            </a:r>
            <a:endParaRPr kumimoji="1" lang="ja-JP" altLang="en-US" sz="800" dirty="0"/>
          </a:p>
        </p:txBody>
      </p: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3121F82D-CA94-2368-1E7B-8C14AEB12996}"/>
              </a:ext>
            </a:extLst>
          </p:cNvPr>
          <p:cNvCxnSpPr>
            <a:cxnSpLocks/>
          </p:cNvCxnSpPr>
          <p:nvPr/>
        </p:nvCxnSpPr>
        <p:spPr>
          <a:xfrm flipV="1">
            <a:off x="2389650" y="1198555"/>
            <a:ext cx="33942" cy="10602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楕円 105">
            <a:extLst>
              <a:ext uri="{FF2B5EF4-FFF2-40B4-BE49-F238E27FC236}">
                <a16:creationId xmlns:a16="http://schemas.microsoft.com/office/drawing/2014/main" id="{7308AB55-23F2-C702-9C56-67C466DB2BB7}"/>
              </a:ext>
            </a:extLst>
          </p:cNvPr>
          <p:cNvSpPr/>
          <p:nvPr/>
        </p:nvSpPr>
        <p:spPr>
          <a:xfrm>
            <a:off x="10980130" y="5803343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800" dirty="0" err="1">
                <a:latin typeface="Orbitron" pitchFamily="2" charset="0"/>
              </a:rPr>
              <a:t>osu</a:t>
            </a:r>
            <a:r>
              <a:rPr kumimoji="1" lang="en-US" altLang="ja-JP" sz="2800" dirty="0">
                <a:latin typeface="Orbitron" pitchFamily="2" charset="0"/>
              </a:rPr>
              <a:t>!</a:t>
            </a:r>
            <a:endParaRPr kumimoji="1" lang="ja-JP" altLang="en-US" sz="2800" dirty="0">
              <a:latin typeface="Orbitron" pitchFamily="2" charset="0"/>
            </a:endParaRPr>
          </a:p>
        </p:txBody>
      </p:sp>
      <p:sp>
        <p:nvSpPr>
          <p:cNvPr id="47" name="平行四辺形 46">
            <a:extLst>
              <a:ext uri="{FF2B5EF4-FFF2-40B4-BE49-F238E27FC236}">
                <a16:creationId xmlns:a16="http://schemas.microsoft.com/office/drawing/2014/main" id="{C0C78F22-032C-B984-7278-5172A2C1DB45}"/>
              </a:ext>
            </a:extLst>
          </p:cNvPr>
          <p:cNvSpPr/>
          <p:nvPr/>
        </p:nvSpPr>
        <p:spPr>
          <a:xfrm>
            <a:off x="6554316" y="0"/>
            <a:ext cx="6132808" cy="1859670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平行四辺形 56">
            <a:extLst>
              <a:ext uri="{FF2B5EF4-FFF2-40B4-BE49-F238E27FC236}">
                <a16:creationId xmlns:a16="http://schemas.microsoft.com/office/drawing/2014/main" id="{18889E72-C055-57A1-0E5C-D04568787AC4}"/>
              </a:ext>
            </a:extLst>
          </p:cNvPr>
          <p:cNvSpPr/>
          <p:nvPr/>
        </p:nvSpPr>
        <p:spPr>
          <a:xfrm>
            <a:off x="6856485" y="573351"/>
            <a:ext cx="5239990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sz="1200" dirty="0">
                <a:latin typeface="Orbitron" pitchFamily="2" charset="0"/>
              </a:rPr>
              <a:t>Search...</a:t>
            </a:r>
          </a:p>
          <a:p>
            <a:r>
              <a:rPr kumimoji="1" lang="en-US" altLang="ja-JP" sz="800" dirty="0">
                <a:solidFill>
                  <a:srgbClr val="FFFF99"/>
                </a:solidFill>
                <a:latin typeface="Orbitron" pitchFamily="2" charset="0"/>
              </a:rPr>
              <a:t>10,187 matches</a:t>
            </a:r>
            <a:endParaRPr kumimoji="1" lang="ja-JP" altLang="en-US" sz="800" dirty="0">
              <a:solidFill>
                <a:srgbClr val="FFFF99"/>
              </a:solidFill>
              <a:latin typeface="Orbitron" pitchFamily="2" charset="0"/>
            </a:endParaRPr>
          </a:p>
        </p:txBody>
      </p:sp>
      <p:sp>
        <p:nvSpPr>
          <p:cNvPr id="105" name="平行四辺形 104">
            <a:extLst>
              <a:ext uri="{FF2B5EF4-FFF2-40B4-BE49-F238E27FC236}">
                <a16:creationId xmlns:a16="http://schemas.microsoft.com/office/drawing/2014/main" id="{DCB94E0C-D0D4-1098-955B-C405686F9A29}"/>
              </a:ext>
            </a:extLst>
          </p:cNvPr>
          <p:cNvSpPr/>
          <p:nvPr/>
        </p:nvSpPr>
        <p:spPr>
          <a:xfrm>
            <a:off x="7968208" y="1058949"/>
            <a:ext cx="2160240" cy="353827"/>
          </a:xfrm>
          <a:prstGeom prst="parallelogram">
            <a:avLst/>
          </a:prstGeom>
          <a:gradFill>
            <a:gsLst>
              <a:gs pos="16000">
                <a:schemeClr val="accent6">
                  <a:lumMod val="60000"/>
                  <a:lumOff val="40000"/>
                </a:schemeClr>
              </a:gs>
              <a:gs pos="2000">
                <a:schemeClr val="tx2">
                  <a:lumMod val="10000"/>
                  <a:lumOff val="90000"/>
                </a:schemeClr>
              </a:gs>
              <a:gs pos="0">
                <a:schemeClr val="accent1"/>
              </a:gs>
              <a:gs pos="100000">
                <a:schemeClr val="tx1"/>
              </a:gs>
              <a:gs pos="92000">
                <a:schemeClr val="accent1">
                  <a:lumMod val="50000"/>
                </a:schemeClr>
              </a:gs>
              <a:gs pos="75000">
                <a:srgbClr val="9999FF"/>
              </a:gs>
              <a:gs pos="48000">
                <a:srgbClr val="FF0000"/>
              </a:gs>
              <a:gs pos="41000">
                <a:schemeClr val="accent2"/>
              </a:gs>
              <a:gs pos="30000">
                <a:srgbClr val="FFFF00"/>
              </a:gs>
            </a:gsLst>
            <a:lin ang="1200000" scaled="0"/>
          </a:gra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平行四辺形 59">
            <a:extLst>
              <a:ext uri="{FF2B5EF4-FFF2-40B4-BE49-F238E27FC236}">
                <a16:creationId xmlns:a16="http://schemas.microsoft.com/office/drawing/2014/main" id="{49D854A7-26DD-9467-0923-C21590C25608}"/>
              </a:ext>
            </a:extLst>
          </p:cNvPr>
          <p:cNvSpPr/>
          <p:nvPr/>
        </p:nvSpPr>
        <p:spPr>
          <a:xfrm>
            <a:off x="7968208" y="1056697"/>
            <a:ext cx="2160240" cy="353827"/>
          </a:xfrm>
          <a:prstGeom prst="parallelogram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平行四辺形 60">
            <a:extLst>
              <a:ext uri="{FF2B5EF4-FFF2-40B4-BE49-F238E27FC236}">
                <a16:creationId xmlns:a16="http://schemas.microsoft.com/office/drawing/2014/main" id="{9E80FEF9-1183-9C14-EBD4-1B1F4C09EE0A}"/>
              </a:ext>
            </a:extLst>
          </p:cNvPr>
          <p:cNvSpPr/>
          <p:nvPr/>
        </p:nvSpPr>
        <p:spPr>
          <a:xfrm>
            <a:off x="10488488" y="1056515"/>
            <a:ext cx="144016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Show converts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62" name="平行四辺形 61">
            <a:extLst>
              <a:ext uri="{FF2B5EF4-FFF2-40B4-BE49-F238E27FC236}">
                <a16:creationId xmlns:a16="http://schemas.microsoft.com/office/drawing/2014/main" id="{147AE4EC-225F-5177-7DF6-1E76C50C5EB6}"/>
              </a:ext>
            </a:extLst>
          </p:cNvPr>
          <p:cNvSpPr/>
          <p:nvPr/>
        </p:nvSpPr>
        <p:spPr>
          <a:xfrm>
            <a:off x="7571308" y="1058372"/>
            <a:ext cx="474264" cy="35233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Orbitron" pitchFamily="2" charset="0"/>
              </a:rPr>
              <a:t>0.0</a:t>
            </a:r>
            <a:endParaRPr kumimoji="1" lang="ja-JP" altLang="en-US" sz="12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3" name="平行四辺形 2">
            <a:extLst>
              <a:ext uri="{FF2B5EF4-FFF2-40B4-BE49-F238E27FC236}">
                <a16:creationId xmlns:a16="http://schemas.microsoft.com/office/drawing/2014/main" id="{49FC294B-6580-3C17-9461-F160E247774A}"/>
              </a:ext>
            </a:extLst>
          </p:cNvPr>
          <p:cNvSpPr/>
          <p:nvPr/>
        </p:nvSpPr>
        <p:spPr>
          <a:xfrm>
            <a:off x="6721202" y="1058372"/>
            <a:ext cx="886966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Difficulty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6" name="平行四辺形 5">
            <a:extLst>
              <a:ext uri="{FF2B5EF4-FFF2-40B4-BE49-F238E27FC236}">
                <a16:creationId xmlns:a16="http://schemas.microsoft.com/office/drawing/2014/main" id="{235D0D68-980D-427C-E3AE-91D4100C675B}"/>
              </a:ext>
            </a:extLst>
          </p:cNvPr>
          <p:cNvSpPr/>
          <p:nvPr/>
        </p:nvSpPr>
        <p:spPr>
          <a:xfrm>
            <a:off x="10200456" y="1458092"/>
            <a:ext cx="1656184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All </a:t>
            </a:r>
            <a:r>
              <a:rPr kumimoji="1" lang="en-US" altLang="ja-JP" sz="1200" dirty="0" err="1">
                <a:latin typeface="Orbitron" pitchFamily="2" charset="0"/>
              </a:rPr>
              <a:t>beatmaps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483E1652-4E31-BC14-DC0F-4E57FA18B3DE}"/>
              </a:ext>
            </a:extLst>
          </p:cNvPr>
          <p:cNvSpPr/>
          <p:nvPr/>
        </p:nvSpPr>
        <p:spPr>
          <a:xfrm>
            <a:off x="8440873" y="1459318"/>
            <a:ext cx="75147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None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06678715-5C9A-29C6-4BE1-2056A225A2E6}"/>
              </a:ext>
            </a:extLst>
          </p:cNvPr>
          <p:cNvSpPr/>
          <p:nvPr/>
        </p:nvSpPr>
        <p:spPr>
          <a:xfrm>
            <a:off x="7098988" y="1455711"/>
            <a:ext cx="714956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Title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DF57737C-797D-E56B-41CC-6E00A0FC36BC}"/>
              </a:ext>
            </a:extLst>
          </p:cNvPr>
          <p:cNvSpPr/>
          <p:nvPr/>
        </p:nvSpPr>
        <p:spPr>
          <a:xfrm>
            <a:off x="11495162" y="578095"/>
            <a:ext cx="598934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36C2FB74-A633-77B3-AA4E-9E9EFB998A35}"/>
              </a:ext>
            </a:extLst>
          </p:cNvPr>
          <p:cNvSpPr/>
          <p:nvPr/>
        </p:nvSpPr>
        <p:spPr>
          <a:xfrm>
            <a:off x="6598331" y="1453607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Sort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A6C33082-2597-2320-F928-9FD8C2192305}"/>
              </a:ext>
            </a:extLst>
          </p:cNvPr>
          <p:cNvSpPr/>
          <p:nvPr/>
        </p:nvSpPr>
        <p:spPr>
          <a:xfrm>
            <a:off x="7813944" y="1461171"/>
            <a:ext cx="714956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Group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D34FE22A-063E-4AD9-B183-A07ED11A46E1}"/>
              </a:ext>
            </a:extLst>
          </p:cNvPr>
          <p:cNvSpPr/>
          <p:nvPr/>
        </p:nvSpPr>
        <p:spPr>
          <a:xfrm>
            <a:off x="9192344" y="1456417"/>
            <a:ext cx="1152128" cy="35260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Collection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63" name="平行四辺形 62">
            <a:extLst>
              <a:ext uri="{FF2B5EF4-FFF2-40B4-BE49-F238E27FC236}">
                <a16:creationId xmlns:a16="http://schemas.microsoft.com/office/drawing/2014/main" id="{08EAE9D5-1F22-D000-2FCE-F9AF5530AE15}"/>
              </a:ext>
            </a:extLst>
          </p:cNvPr>
          <p:cNvSpPr/>
          <p:nvPr/>
        </p:nvSpPr>
        <p:spPr>
          <a:xfrm>
            <a:off x="10049172" y="1057498"/>
            <a:ext cx="474264" cy="35233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 dirty="0">
                <a:solidFill>
                  <a:schemeClr val="bg1"/>
                </a:solidFill>
              </a:rPr>
              <a:t>∞</a:t>
            </a:r>
            <a:endParaRPr kumimoji="1" lang="en-US" altLang="ja-JP" sz="1600" dirty="0">
              <a:solidFill>
                <a:schemeClr val="bg1"/>
              </a:solidFill>
            </a:endParaRPr>
          </a:p>
        </p:txBody>
      </p:sp>
      <p:sp>
        <p:nvSpPr>
          <p:cNvPr id="46" name="平行四辺形 45">
            <a:extLst>
              <a:ext uri="{FF2B5EF4-FFF2-40B4-BE49-F238E27FC236}">
                <a16:creationId xmlns:a16="http://schemas.microsoft.com/office/drawing/2014/main" id="{F0BA6A18-047E-F299-45EC-AB0FC2A61A37}"/>
              </a:ext>
            </a:extLst>
          </p:cNvPr>
          <p:cNvSpPr/>
          <p:nvPr/>
        </p:nvSpPr>
        <p:spPr>
          <a:xfrm>
            <a:off x="10039773" y="1069403"/>
            <a:ext cx="466277" cy="330697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 dirty="0">
                <a:solidFill>
                  <a:schemeClr val="bg1"/>
                </a:solidFill>
                <a:latin typeface="Orbitron" pitchFamily="2" charset="0"/>
              </a:rPr>
              <a:t>∞</a:t>
            </a:r>
            <a:endParaRPr kumimoji="1" lang="en-US" altLang="ja-JP" sz="16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64" name="楕円 63">
            <a:extLst>
              <a:ext uri="{FF2B5EF4-FFF2-40B4-BE49-F238E27FC236}">
                <a16:creationId xmlns:a16="http://schemas.microsoft.com/office/drawing/2014/main" id="{5F00437B-D8F1-6924-668E-7B03C063AE0D}"/>
              </a:ext>
            </a:extLst>
          </p:cNvPr>
          <p:cNvSpPr/>
          <p:nvPr/>
        </p:nvSpPr>
        <p:spPr>
          <a:xfrm>
            <a:off x="11664206" y="649132"/>
            <a:ext cx="144016" cy="1440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28BA345-DE41-6FD2-5CCB-93BDCE937349}"/>
              </a:ext>
            </a:extLst>
          </p:cNvPr>
          <p:cNvCxnSpPr>
            <a:cxnSpLocks/>
          </p:cNvCxnSpPr>
          <p:nvPr/>
        </p:nvCxnSpPr>
        <p:spPr>
          <a:xfrm>
            <a:off x="11794629" y="772974"/>
            <a:ext cx="53962" cy="5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平行四辺形 47">
            <a:extLst>
              <a:ext uri="{FF2B5EF4-FFF2-40B4-BE49-F238E27FC236}">
                <a16:creationId xmlns:a16="http://schemas.microsoft.com/office/drawing/2014/main" id="{4B7EA04B-9B42-EC47-E0F3-D43EA494AFC6}"/>
              </a:ext>
            </a:extLst>
          </p:cNvPr>
          <p:cNvSpPr/>
          <p:nvPr/>
        </p:nvSpPr>
        <p:spPr>
          <a:xfrm>
            <a:off x="-412795" y="1005"/>
            <a:ext cx="6199234" cy="1915827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平行四辺形 48">
            <a:extLst>
              <a:ext uri="{FF2B5EF4-FFF2-40B4-BE49-F238E27FC236}">
                <a16:creationId xmlns:a16="http://schemas.microsoft.com/office/drawing/2014/main" id="{D610D1BF-61A1-A0CC-EC5C-ABB26397E9E7}"/>
              </a:ext>
            </a:extLst>
          </p:cNvPr>
          <p:cNvSpPr/>
          <p:nvPr/>
        </p:nvSpPr>
        <p:spPr>
          <a:xfrm>
            <a:off x="3896103" y="2063988"/>
            <a:ext cx="1368152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Selected Mods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56" name="平行四辺形 55">
            <a:extLst>
              <a:ext uri="{FF2B5EF4-FFF2-40B4-BE49-F238E27FC236}">
                <a16:creationId xmlns:a16="http://schemas.microsoft.com/office/drawing/2014/main" id="{BC7175A1-CE8C-57EA-7B68-C9DA6BCD796C}"/>
              </a:ext>
            </a:extLst>
          </p:cNvPr>
          <p:cNvSpPr/>
          <p:nvPr/>
        </p:nvSpPr>
        <p:spPr>
          <a:xfrm>
            <a:off x="-392071" y="1393233"/>
            <a:ext cx="5827387" cy="61153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154BB190-8038-5B50-CA71-232DEC592395}"/>
              </a:ext>
            </a:extLst>
          </p:cNvPr>
          <p:cNvSpPr txBox="1"/>
          <p:nvPr/>
        </p:nvSpPr>
        <p:spPr>
          <a:xfrm>
            <a:off x="119336" y="694499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Orbitron" pitchFamily="2" charset="0"/>
              </a:rPr>
              <a:t>Connect the World</a:t>
            </a:r>
          </a:p>
          <a:p>
            <a:r>
              <a:rPr lang="en-US" altLang="ja-JP" sz="1100" dirty="0" err="1">
                <a:solidFill>
                  <a:schemeClr val="bg1"/>
                </a:solidFill>
                <a:latin typeface="Orbitron" pitchFamily="2" charset="0"/>
              </a:rPr>
              <a:t>Nanatsukaze</a:t>
            </a:r>
            <a:endParaRPr kumimoji="1" lang="en-US" altLang="ja-JP" sz="1100" dirty="0">
              <a:solidFill>
                <a:schemeClr val="bg1"/>
              </a:solidFill>
              <a:latin typeface="Orbitron" pitchFamily="2" charset="0"/>
            </a:endParaRPr>
          </a:p>
          <a:p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▷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26</a:t>
            </a:r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　  ♡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5</a:t>
            </a:r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　　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03:15</a:t>
            </a:r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　△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123</a:t>
            </a:r>
            <a:endParaRPr kumimoji="1" lang="ja-JP" altLang="en-US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F33C19FC-BBF0-264E-29E4-F777CD4B8EA3}"/>
              </a:ext>
            </a:extLst>
          </p:cNvPr>
          <p:cNvSpPr/>
          <p:nvPr/>
        </p:nvSpPr>
        <p:spPr>
          <a:xfrm>
            <a:off x="175657" y="586102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00" name="平行四辺形 99">
            <a:extLst>
              <a:ext uri="{FF2B5EF4-FFF2-40B4-BE49-F238E27FC236}">
                <a16:creationId xmlns:a16="http://schemas.microsoft.com/office/drawing/2014/main" id="{2679B15A-09EE-68C2-9E4C-CFD92662E77E}"/>
              </a:ext>
            </a:extLst>
          </p:cNvPr>
          <p:cNvSpPr/>
          <p:nvPr/>
        </p:nvSpPr>
        <p:spPr>
          <a:xfrm>
            <a:off x="1640959" y="2062178"/>
            <a:ext cx="876106" cy="346475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Global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1" name="平行四辺形 100">
            <a:extLst>
              <a:ext uri="{FF2B5EF4-FFF2-40B4-BE49-F238E27FC236}">
                <a16:creationId xmlns:a16="http://schemas.microsoft.com/office/drawing/2014/main" id="{9EA79592-D316-9D92-DE5A-8A8015C21CBC}"/>
              </a:ext>
            </a:extLst>
          </p:cNvPr>
          <p:cNvSpPr/>
          <p:nvPr/>
        </p:nvSpPr>
        <p:spPr>
          <a:xfrm>
            <a:off x="985813" y="2062178"/>
            <a:ext cx="743267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Range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4D8372A0-6F57-27F2-707D-65364681C1C7}"/>
              </a:ext>
            </a:extLst>
          </p:cNvPr>
          <p:cNvSpPr/>
          <p:nvPr/>
        </p:nvSpPr>
        <p:spPr>
          <a:xfrm>
            <a:off x="2517065" y="2059609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Sort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4" name="平行四辺形 103">
            <a:extLst>
              <a:ext uri="{FF2B5EF4-FFF2-40B4-BE49-F238E27FC236}">
                <a16:creationId xmlns:a16="http://schemas.microsoft.com/office/drawing/2014/main" id="{7531D3AC-1225-36A9-7F3C-1D9C575CE4B1}"/>
              </a:ext>
            </a:extLst>
          </p:cNvPr>
          <p:cNvSpPr/>
          <p:nvPr/>
        </p:nvSpPr>
        <p:spPr>
          <a:xfrm>
            <a:off x="3017722" y="2061713"/>
            <a:ext cx="872938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Score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AAAE7E3C-0432-3BAE-BD8B-C8DDDD7BB372}"/>
              </a:ext>
            </a:extLst>
          </p:cNvPr>
          <p:cNvSpPr/>
          <p:nvPr/>
        </p:nvSpPr>
        <p:spPr>
          <a:xfrm>
            <a:off x="119336" y="1459140"/>
            <a:ext cx="665808" cy="204043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5.38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87FB97D-9ACA-67F1-3964-57C2BDB23CD0}"/>
              </a:ext>
            </a:extLst>
          </p:cNvPr>
          <p:cNvSpPr txBox="1"/>
          <p:nvPr/>
        </p:nvSpPr>
        <p:spPr>
          <a:xfrm>
            <a:off x="776371" y="1429440"/>
            <a:ext cx="4520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CC0066"/>
                </a:solidFill>
                <a:latin typeface="Orbitron" pitchFamily="2" charset="0"/>
              </a:rPr>
              <a:t>I would go to the ends of the world if it’s with you.</a:t>
            </a:r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16D87CA8-DF23-FD5F-72CC-DC4BE2020EEE}"/>
              </a:ext>
            </a:extLst>
          </p:cNvPr>
          <p:cNvCxnSpPr>
            <a:cxnSpLocks/>
          </p:cNvCxnSpPr>
          <p:nvPr/>
        </p:nvCxnSpPr>
        <p:spPr>
          <a:xfrm>
            <a:off x="159544" y="1747905"/>
            <a:ext cx="550069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695291B6-52F8-96DC-2BEC-E798CE70D4A3}"/>
              </a:ext>
            </a:extLst>
          </p:cNvPr>
          <p:cNvSpPr txBox="1"/>
          <p:nvPr/>
        </p:nvSpPr>
        <p:spPr>
          <a:xfrm>
            <a:off x="50624" y="1722319"/>
            <a:ext cx="1148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CC0066"/>
                </a:solidFill>
                <a:latin typeface="Orbitron" pitchFamily="2" charset="0"/>
              </a:rPr>
              <a:t>Circles</a:t>
            </a:r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577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C9B003E5-3ADF-3EED-152C-AB75BEF49387}"/>
              </a:ext>
            </a:extLst>
          </p:cNvPr>
          <p:cNvCxnSpPr>
            <a:cxnSpLocks/>
          </p:cNvCxnSpPr>
          <p:nvPr/>
        </p:nvCxnSpPr>
        <p:spPr>
          <a:xfrm>
            <a:off x="1273437" y="1754313"/>
            <a:ext cx="526788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CA7DC979-8392-116C-9E39-E330ED994ABE}"/>
              </a:ext>
            </a:extLst>
          </p:cNvPr>
          <p:cNvSpPr txBox="1"/>
          <p:nvPr/>
        </p:nvSpPr>
        <p:spPr>
          <a:xfrm>
            <a:off x="1148404" y="1726346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CC0066"/>
                </a:solidFill>
                <a:latin typeface="Orbitron" pitchFamily="2" charset="0"/>
              </a:rPr>
              <a:t>Sliders</a:t>
            </a:r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366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57" name="直線コネクタ 156">
            <a:extLst>
              <a:ext uri="{FF2B5EF4-FFF2-40B4-BE49-F238E27FC236}">
                <a16:creationId xmlns:a16="http://schemas.microsoft.com/office/drawing/2014/main" id="{60D1D1C9-60B1-4118-5D2D-1CBB1AA6E899}"/>
              </a:ext>
            </a:extLst>
          </p:cNvPr>
          <p:cNvCxnSpPr>
            <a:cxnSpLocks/>
          </p:cNvCxnSpPr>
          <p:nvPr/>
        </p:nvCxnSpPr>
        <p:spPr>
          <a:xfrm>
            <a:off x="2393362" y="1753536"/>
            <a:ext cx="698282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1CB7DA6B-4750-1D26-69E5-2F46391A61C1}"/>
              </a:ext>
            </a:extLst>
          </p:cNvPr>
          <p:cNvSpPr txBox="1"/>
          <p:nvPr/>
        </p:nvSpPr>
        <p:spPr>
          <a:xfrm>
            <a:off x="2268329" y="1725569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CC0066"/>
                </a:solidFill>
                <a:latin typeface="Orbitron" pitchFamily="2" charset="0"/>
              </a:rPr>
              <a:t>Spinners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 1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BF133A8-5BED-9D6C-BB3D-545C074A6821}"/>
              </a:ext>
            </a:extLst>
          </p:cNvPr>
          <p:cNvSpPr/>
          <p:nvPr/>
        </p:nvSpPr>
        <p:spPr>
          <a:xfrm>
            <a:off x="-1688" y="0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71" name="矢印: 上 70">
            <a:extLst>
              <a:ext uri="{FF2B5EF4-FFF2-40B4-BE49-F238E27FC236}">
                <a16:creationId xmlns:a16="http://schemas.microsoft.com/office/drawing/2014/main" id="{A9400CDF-6DAE-12C9-3B26-91762BA4A082}"/>
              </a:ext>
            </a:extLst>
          </p:cNvPr>
          <p:cNvSpPr/>
          <p:nvPr/>
        </p:nvSpPr>
        <p:spPr>
          <a:xfrm>
            <a:off x="579011" y="187604"/>
            <a:ext cx="197360" cy="176342"/>
          </a:xfrm>
          <a:prstGeom prst="upArrow">
            <a:avLst>
              <a:gd name="adj1" fmla="val 83283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D1911F8B-94F7-9B15-5706-D82F41097BA5}"/>
              </a:ext>
            </a:extLst>
          </p:cNvPr>
          <p:cNvSpPr/>
          <p:nvPr/>
        </p:nvSpPr>
        <p:spPr>
          <a:xfrm>
            <a:off x="1159478" y="135967"/>
            <a:ext cx="256002" cy="256002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EEE2FE72-9AD0-C5CA-BD7A-108F1DFB3B24}"/>
              </a:ext>
            </a:extLst>
          </p:cNvPr>
          <p:cNvSpPr/>
          <p:nvPr/>
        </p:nvSpPr>
        <p:spPr>
          <a:xfrm>
            <a:off x="1199349" y="175576"/>
            <a:ext cx="176260" cy="1762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12A8814-2571-B2AB-D54C-54F7ABB3B056}"/>
              </a:ext>
            </a:extLst>
          </p:cNvPr>
          <p:cNvSpPr/>
          <p:nvPr/>
        </p:nvSpPr>
        <p:spPr>
          <a:xfrm>
            <a:off x="175657" y="215933"/>
            <a:ext cx="120290" cy="1202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星: 10 pt 81">
            <a:extLst>
              <a:ext uri="{FF2B5EF4-FFF2-40B4-BE49-F238E27FC236}">
                <a16:creationId xmlns:a16="http://schemas.microsoft.com/office/drawing/2014/main" id="{9F10C91F-FBC2-A591-18A4-8C47C669F242}"/>
              </a:ext>
            </a:extLst>
          </p:cNvPr>
          <p:cNvSpPr/>
          <p:nvPr/>
        </p:nvSpPr>
        <p:spPr>
          <a:xfrm>
            <a:off x="119336" y="158401"/>
            <a:ext cx="234748" cy="234748"/>
          </a:xfrm>
          <a:prstGeom prst="star10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&quot;禁止&quot;マーク 82">
            <a:extLst>
              <a:ext uri="{FF2B5EF4-FFF2-40B4-BE49-F238E27FC236}">
                <a16:creationId xmlns:a16="http://schemas.microsoft.com/office/drawing/2014/main" id="{93823A56-51C7-E9C6-F4AA-7463730CCA4B}"/>
              </a:ext>
            </a:extLst>
          </p:cNvPr>
          <p:cNvSpPr/>
          <p:nvPr/>
        </p:nvSpPr>
        <p:spPr>
          <a:xfrm rot="2787138">
            <a:off x="1686956" y="144532"/>
            <a:ext cx="252376" cy="252376"/>
          </a:xfrm>
          <a:prstGeom prst="noSmoking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ADADB098-7719-6259-5D03-90E137F07845}"/>
              </a:ext>
            </a:extLst>
          </p:cNvPr>
          <p:cNvSpPr/>
          <p:nvPr/>
        </p:nvSpPr>
        <p:spPr>
          <a:xfrm>
            <a:off x="2210808" y="142719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747BB0B-24A3-6E7C-60A6-C3EEDE20A39A}"/>
              </a:ext>
            </a:extLst>
          </p:cNvPr>
          <p:cNvSpPr txBox="1"/>
          <p:nvPr/>
        </p:nvSpPr>
        <p:spPr>
          <a:xfrm rot="5400000">
            <a:off x="2194420" y="119727"/>
            <a:ext cx="2880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chemeClr val="bg1"/>
                </a:solidFill>
              </a:rPr>
              <a:t>∴</a:t>
            </a: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2139D532-0335-601B-B8DA-EDDC87C50282}"/>
              </a:ext>
            </a:extLst>
          </p:cNvPr>
          <p:cNvSpPr/>
          <p:nvPr/>
        </p:nvSpPr>
        <p:spPr>
          <a:xfrm>
            <a:off x="2700853" y="157072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次の値と等しい 86">
            <a:extLst>
              <a:ext uri="{FF2B5EF4-FFF2-40B4-BE49-F238E27FC236}">
                <a16:creationId xmlns:a16="http://schemas.microsoft.com/office/drawing/2014/main" id="{4F3E42AA-10EE-4EB3-F27B-9CF549BB3F9E}"/>
              </a:ext>
            </a:extLst>
          </p:cNvPr>
          <p:cNvSpPr/>
          <p:nvPr/>
        </p:nvSpPr>
        <p:spPr>
          <a:xfrm rot="5400000">
            <a:off x="2741020" y="192493"/>
            <a:ext cx="175667" cy="179688"/>
          </a:xfrm>
          <a:prstGeom prst="mathEqual">
            <a:avLst>
              <a:gd name="adj1" fmla="val 12919"/>
              <a:gd name="adj2" fmla="val 51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減算記号 87">
            <a:extLst>
              <a:ext uri="{FF2B5EF4-FFF2-40B4-BE49-F238E27FC236}">
                <a16:creationId xmlns:a16="http://schemas.microsoft.com/office/drawing/2014/main" id="{0C9F32AF-324F-1522-EB2E-19467A816F83}"/>
              </a:ext>
            </a:extLst>
          </p:cNvPr>
          <p:cNvSpPr/>
          <p:nvPr/>
        </p:nvSpPr>
        <p:spPr>
          <a:xfrm rot="5400000">
            <a:off x="2706984" y="208447"/>
            <a:ext cx="247444" cy="152286"/>
          </a:xfrm>
          <a:prstGeom prst="mathMinus">
            <a:avLst>
              <a:gd name="adj1" fmla="val 14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01E462DB-C468-E7F9-01C5-855E6BC86110}"/>
              </a:ext>
            </a:extLst>
          </p:cNvPr>
          <p:cNvCxnSpPr/>
          <p:nvPr/>
        </p:nvCxnSpPr>
        <p:spPr>
          <a:xfrm>
            <a:off x="1165345" y="471910"/>
            <a:ext cx="216024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F17F4C9E-8CDA-4EC5-0B0B-9BAECFBFDCD2}"/>
              </a:ext>
            </a:extLst>
          </p:cNvPr>
          <p:cNvSpPr/>
          <p:nvPr/>
        </p:nvSpPr>
        <p:spPr>
          <a:xfrm>
            <a:off x="8154104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46F1647-EC7F-46D0-8AD3-D7ABAEF2B0E9}"/>
              </a:ext>
            </a:extLst>
          </p:cNvPr>
          <p:cNvSpPr/>
          <p:nvPr/>
        </p:nvSpPr>
        <p:spPr>
          <a:xfrm>
            <a:off x="8236903" y="573969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57571372-4830-78E9-8142-63165863E44F}"/>
              </a:ext>
            </a:extLst>
          </p:cNvPr>
          <p:cNvSpPr/>
          <p:nvPr/>
        </p:nvSpPr>
        <p:spPr>
          <a:xfrm>
            <a:off x="8313450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1435B850-B65C-89C0-1DA6-C159DAF9AA7C}"/>
              </a:ext>
            </a:extLst>
          </p:cNvPr>
          <p:cNvSpPr/>
          <p:nvPr/>
        </p:nvSpPr>
        <p:spPr>
          <a:xfrm>
            <a:off x="8396218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F062780-7F6C-6E0D-4273-A49945D064CE}"/>
              </a:ext>
            </a:extLst>
          </p:cNvPr>
          <p:cNvSpPr/>
          <p:nvPr/>
        </p:nvSpPr>
        <p:spPr>
          <a:xfrm>
            <a:off x="8481058" y="573987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E159A7A-C22B-3B9A-7699-74E2326EF444}"/>
              </a:ext>
            </a:extLst>
          </p:cNvPr>
          <p:cNvSpPr/>
          <p:nvPr/>
        </p:nvSpPr>
        <p:spPr>
          <a:xfrm>
            <a:off x="8563857" y="573969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AC3726F7-EB21-888B-578E-30C1F8AFA2B5}"/>
              </a:ext>
            </a:extLst>
          </p:cNvPr>
          <p:cNvSpPr/>
          <p:nvPr/>
        </p:nvSpPr>
        <p:spPr>
          <a:xfrm>
            <a:off x="8640404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5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7A7217-4DE9-9ACE-1A74-4EAC948F7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65D9BFB-58DE-7354-9C85-739D1EAF5E7A}"/>
              </a:ext>
            </a:extLst>
          </p:cNvPr>
          <p:cNvSpPr/>
          <p:nvPr/>
        </p:nvSpPr>
        <p:spPr>
          <a:xfrm>
            <a:off x="6865431" y="5992850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latin typeface="Orbitron" pitchFamily="2" charset="0"/>
              </a:rPr>
              <a:t>I </a:t>
            </a:r>
            <a:r>
              <a:rPr kumimoji="1" lang="en-US" altLang="ja-JP" dirty="0" err="1">
                <a:latin typeface="Orbitron" pitchFamily="2" charset="0"/>
              </a:rPr>
              <a:t>wanna</a:t>
            </a:r>
            <a:r>
              <a:rPr kumimoji="1" lang="en-US" altLang="ja-JP" dirty="0">
                <a:latin typeface="Orbitron" pitchFamily="2" charset="0"/>
              </a:rPr>
              <a:t> be a girl</a:t>
            </a:r>
          </a:p>
          <a:p>
            <a:r>
              <a:rPr lang="en-US" altLang="ja-JP" sz="1200" dirty="0">
                <a:latin typeface="Orbitron" pitchFamily="2" charset="0"/>
              </a:rPr>
              <a:t>25-ji, </a:t>
            </a:r>
            <a:r>
              <a:rPr lang="en-US" altLang="ja-JP" sz="1200" dirty="0" err="1">
                <a:latin typeface="Orbitron" pitchFamily="2" charset="0"/>
              </a:rPr>
              <a:t>Nightcord</a:t>
            </a:r>
            <a:r>
              <a:rPr lang="en-US" altLang="ja-JP" sz="1200" dirty="0">
                <a:latin typeface="Orbitron" pitchFamily="2" charset="0"/>
              </a:rPr>
              <a:t> de. X Kagamine Rin</a:t>
            </a:r>
            <a:endParaRPr kumimoji="1" lang="en-US" altLang="ja-JP" sz="1200" dirty="0">
              <a:latin typeface="Orbitron" pitchFamily="2" charset="0"/>
            </a:endParaRP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5D091CBE-8C49-FA2F-B395-174DCCAFFFCE}"/>
              </a:ext>
            </a:extLst>
          </p:cNvPr>
          <p:cNvSpPr/>
          <p:nvPr/>
        </p:nvSpPr>
        <p:spPr>
          <a:xfrm>
            <a:off x="6957887" y="6573991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9" name="&quot;禁止&quot;マーク 8">
            <a:extLst>
              <a:ext uri="{FF2B5EF4-FFF2-40B4-BE49-F238E27FC236}">
                <a16:creationId xmlns:a16="http://schemas.microsoft.com/office/drawing/2014/main" id="{3FE4AC9B-38D5-95A1-AA58-842191545EDD}"/>
              </a:ext>
            </a:extLst>
          </p:cNvPr>
          <p:cNvSpPr/>
          <p:nvPr/>
        </p:nvSpPr>
        <p:spPr>
          <a:xfrm rot="2728980">
            <a:off x="7732143" y="6566256"/>
            <a:ext cx="154198" cy="154198"/>
          </a:xfrm>
          <a:prstGeom prst="noSmoking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4A51F35-D648-4D7C-B46B-5D84E7ECA7DF}"/>
              </a:ext>
            </a:extLst>
          </p:cNvPr>
          <p:cNvSpPr/>
          <p:nvPr/>
        </p:nvSpPr>
        <p:spPr>
          <a:xfrm>
            <a:off x="7911990" y="653418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6D7BD99-7E29-2918-17C3-FB5D9AC845CE}"/>
              </a:ext>
            </a:extLst>
          </p:cNvPr>
          <p:cNvSpPr/>
          <p:nvPr/>
        </p:nvSpPr>
        <p:spPr>
          <a:xfrm>
            <a:off x="7994789" y="653400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CAB098DD-F6AB-035C-C44C-52C4A26E8012}"/>
              </a:ext>
            </a:extLst>
          </p:cNvPr>
          <p:cNvSpPr/>
          <p:nvPr/>
        </p:nvSpPr>
        <p:spPr>
          <a:xfrm>
            <a:off x="8071336" y="653400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CD60680B-0F0E-5082-DB20-472611CBF936}"/>
              </a:ext>
            </a:extLst>
          </p:cNvPr>
          <p:cNvSpPr/>
          <p:nvPr/>
        </p:nvSpPr>
        <p:spPr>
          <a:xfrm>
            <a:off x="8154104" y="653400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B9D53F34-4B52-A933-88B7-2411B79798D1}"/>
              </a:ext>
            </a:extLst>
          </p:cNvPr>
          <p:cNvSpPr/>
          <p:nvPr/>
        </p:nvSpPr>
        <p:spPr>
          <a:xfrm>
            <a:off x="6099428" y="2457602"/>
            <a:ext cx="6108266" cy="792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›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6F21B04F-61A6-8960-692D-2C28C000A3BA}"/>
              </a:ext>
            </a:extLst>
          </p:cNvPr>
          <p:cNvSpPr/>
          <p:nvPr/>
        </p:nvSpPr>
        <p:spPr>
          <a:xfrm>
            <a:off x="6240016" y="2458816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latin typeface="Orbitron" pitchFamily="2" charset="0"/>
              </a:rPr>
              <a:t>Connect the World</a:t>
            </a:r>
            <a:endParaRPr kumimoji="1" lang="en-US" altLang="ja-JP" dirty="0">
              <a:latin typeface="Orbitron" pitchFamily="2" charset="0"/>
            </a:endParaRPr>
          </a:p>
          <a:p>
            <a:r>
              <a:rPr lang="en-US" altLang="ja-JP" sz="1200" dirty="0" err="1">
                <a:latin typeface="Orbitron" pitchFamily="2" charset="0"/>
              </a:rPr>
              <a:t>Nanatsukaze</a:t>
            </a:r>
            <a:endParaRPr kumimoji="1" lang="en-US" altLang="ja-JP" sz="1200" dirty="0">
              <a:latin typeface="Orbitron" pitchFamily="2" charset="0"/>
            </a:endParaRP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109" name="四角形: 角を丸くする 108">
            <a:extLst>
              <a:ext uri="{FF2B5EF4-FFF2-40B4-BE49-F238E27FC236}">
                <a16:creationId xmlns:a16="http://schemas.microsoft.com/office/drawing/2014/main" id="{B88678C2-A7AF-9289-7E84-778064089694}"/>
              </a:ext>
            </a:extLst>
          </p:cNvPr>
          <p:cNvSpPr/>
          <p:nvPr/>
        </p:nvSpPr>
        <p:spPr>
          <a:xfrm>
            <a:off x="6332472" y="3039957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B379B764-2BE2-98B4-66D5-3A109C2C2288}"/>
              </a:ext>
            </a:extLst>
          </p:cNvPr>
          <p:cNvSpPr/>
          <p:nvPr/>
        </p:nvSpPr>
        <p:spPr>
          <a:xfrm>
            <a:off x="7286575" y="3000146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B5E15305-2801-4E06-8EE8-9978F8A4E3FE}"/>
              </a:ext>
            </a:extLst>
          </p:cNvPr>
          <p:cNvSpPr/>
          <p:nvPr/>
        </p:nvSpPr>
        <p:spPr>
          <a:xfrm>
            <a:off x="7369374" y="299997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3" name="四角形: 角を丸くする 112">
            <a:extLst>
              <a:ext uri="{FF2B5EF4-FFF2-40B4-BE49-F238E27FC236}">
                <a16:creationId xmlns:a16="http://schemas.microsoft.com/office/drawing/2014/main" id="{201F6671-40DE-471F-F709-68E279E59BD5}"/>
              </a:ext>
            </a:extLst>
          </p:cNvPr>
          <p:cNvSpPr/>
          <p:nvPr/>
        </p:nvSpPr>
        <p:spPr>
          <a:xfrm>
            <a:off x="7445921" y="2999970"/>
            <a:ext cx="82799" cy="218351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6" name="四角形: 角を丸くする 115">
            <a:extLst>
              <a:ext uri="{FF2B5EF4-FFF2-40B4-BE49-F238E27FC236}">
                <a16:creationId xmlns:a16="http://schemas.microsoft.com/office/drawing/2014/main" id="{B6041771-8FE6-164E-1854-BA01027FF946}"/>
              </a:ext>
            </a:extLst>
          </p:cNvPr>
          <p:cNvSpPr/>
          <p:nvPr/>
        </p:nvSpPr>
        <p:spPr>
          <a:xfrm>
            <a:off x="6756486" y="1668594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latin typeface="Orbitron" pitchFamily="2" charset="0"/>
              </a:rPr>
              <a:t>“Boku </a:t>
            </a:r>
            <a:r>
              <a:rPr kumimoji="1" lang="en-US" altLang="ja-JP" dirty="0" err="1">
                <a:latin typeface="Orbitron" pitchFamily="2" charset="0"/>
              </a:rPr>
              <a:t>wa</a:t>
            </a:r>
            <a:r>
              <a:rPr kumimoji="1" lang="en-US" altLang="ja-JP" dirty="0">
                <a:latin typeface="Orbitron" pitchFamily="2" charset="0"/>
              </a:rPr>
              <a:t>…” (</a:t>
            </a:r>
            <a:r>
              <a:rPr lang="en-US" altLang="ja-JP" dirty="0" err="1">
                <a:latin typeface="Orbitron" pitchFamily="2" charset="0"/>
              </a:rPr>
              <a:t>H</a:t>
            </a:r>
            <a:r>
              <a:rPr kumimoji="1" lang="en-US" altLang="ja-JP" dirty="0" err="1">
                <a:latin typeface="Orbitron" pitchFamily="2" charset="0"/>
              </a:rPr>
              <a:t>amuza</a:t>
            </a:r>
            <a:r>
              <a:rPr kumimoji="1" lang="en-US" altLang="ja-JP" dirty="0">
                <a:latin typeface="Orbitron" pitchFamily="2" charset="0"/>
              </a:rPr>
              <a:t> x Taka Kazuki Remix)</a:t>
            </a:r>
          </a:p>
          <a:p>
            <a:r>
              <a:rPr kumimoji="1" lang="en-US" altLang="ja-JP" sz="1200" dirty="0">
                <a:latin typeface="Orbitron" pitchFamily="2" charset="0"/>
              </a:rPr>
              <a:t>Atarayo</a:t>
            </a: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117" name="四角形: 角を丸くする 116">
            <a:extLst>
              <a:ext uri="{FF2B5EF4-FFF2-40B4-BE49-F238E27FC236}">
                <a16:creationId xmlns:a16="http://schemas.microsoft.com/office/drawing/2014/main" id="{FFAA5A5A-2915-EE24-DF43-BE1EC3585B92}"/>
              </a:ext>
            </a:extLst>
          </p:cNvPr>
          <p:cNvSpPr/>
          <p:nvPr/>
        </p:nvSpPr>
        <p:spPr>
          <a:xfrm>
            <a:off x="6848942" y="2249735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D4139669-34BF-954C-11F1-5CB771C989D9}"/>
              </a:ext>
            </a:extLst>
          </p:cNvPr>
          <p:cNvSpPr/>
          <p:nvPr/>
        </p:nvSpPr>
        <p:spPr>
          <a:xfrm>
            <a:off x="7803045" y="220992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1ADD3A2E-DE31-A0D6-7D78-FC7780BF190F}"/>
              </a:ext>
            </a:extLst>
          </p:cNvPr>
          <p:cNvSpPr/>
          <p:nvPr/>
        </p:nvSpPr>
        <p:spPr>
          <a:xfrm>
            <a:off x="7885844" y="220974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F96F2131-2F65-12E1-9A7B-3495F45B23A6}"/>
              </a:ext>
            </a:extLst>
          </p:cNvPr>
          <p:cNvSpPr/>
          <p:nvPr/>
        </p:nvSpPr>
        <p:spPr>
          <a:xfrm>
            <a:off x="7962391" y="220974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61" name="四角形: 角を丸くする 160">
            <a:extLst>
              <a:ext uri="{FF2B5EF4-FFF2-40B4-BE49-F238E27FC236}">
                <a16:creationId xmlns:a16="http://schemas.microsoft.com/office/drawing/2014/main" id="{765AE0F8-3AA9-188E-1BAD-CFB257FB367E}"/>
              </a:ext>
            </a:extLst>
          </p:cNvPr>
          <p:cNvSpPr/>
          <p:nvPr/>
        </p:nvSpPr>
        <p:spPr>
          <a:xfrm>
            <a:off x="6630025" y="3248476"/>
            <a:ext cx="6108266" cy="64863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2" name="四角形: 角を丸くする 161">
            <a:extLst>
              <a:ext uri="{FF2B5EF4-FFF2-40B4-BE49-F238E27FC236}">
                <a16:creationId xmlns:a16="http://schemas.microsoft.com/office/drawing/2014/main" id="{77E2173E-BF39-C023-9221-BA7E37C05D37}"/>
              </a:ext>
            </a:extLst>
          </p:cNvPr>
          <p:cNvSpPr/>
          <p:nvPr/>
        </p:nvSpPr>
        <p:spPr>
          <a:xfrm>
            <a:off x="6770613" y="3249690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latin typeface="Orbitron" pitchFamily="2" charset="0"/>
              </a:rPr>
              <a:t>I fell HARD for you at the cross point of the world.</a:t>
            </a: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rgbClr val="FFFF00"/>
                </a:solidFill>
                <a:latin typeface="Orbitron" pitchFamily="2" charset="0"/>
              </a:rPr>
              <a:t>★★★★・・・・・・</a:t>
            </a:r>
            <a:endParaRPr lang="en-US" altLang="ja-JP" sz="1200" dirty="0">
              <a:solidFill>
                <a:srgbClr val="FFFF00"/>
              </a:solidFill>
              <a:latin typeface="Orbitron" pitchFamily="2" charset="0"/>
            </a:endParaRPr>
          </a:p>
        </p:txBody>
      </p:sp>
      <p:sp>
        <p:nvSpPr>
          <p:cNvPr id="169" name="四角形: 角を丸くする 168">
            <a:extLst>
              <a:ext uri="{FF2B5EF4-FFF2-40B4-BE49-F238E27FC236}">
                <a16:creationId xmlns:a16="http://schemas.microsoft.com/office/drawing/2014/main" id="{9B168E54-8D54-DAF6-5A16-4F9DC53F3397}"/>
              </a:ext>
            </a:extLst>
          </p:cNvPr>
          <p:cNvSpPr/>
          <p:nvPr/>
        </p:nvSpPr>
        <p:spPr>
          <a:xfrm>
            <a:off x="6846130" y="3610990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3.52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0" name="四角形: 角を丸くする 169">
            <a:extLst>
              <a:ext uri="{FF2B5EF4-FFF2-40B4-BE49-F238E27FC236}">
                <a16:creationId xmlns:a16="http://schemas.microsoft.com/office/drawing/2014/main" id="{1CA7BE28-20EA-C14C-C221-9578B12E1110}"/>
              </a:ext>
            </a:extLst>
          </p:cNvPr>
          <p:cNvSpPr/>
          <p:nvPr/>
        </p:nvSpPr>
        <p:spPr>
          <a:xfrm>
            <a:off x="6675492" y="3895464"/>
            <a:ext cx="6108266" cy="648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1" name="四角形: 角を丸くする 170">
            <a:extLst>
              <a:ext uri="{FF2B5EF4-FFF2-40B4-BE49-F238E27FC236}">
                <a16:creationId xmlns:a16="http://schemas.microsoft.com/office/drawing/2014/main" id="{AF9A165C-4A11-0821-FA10-967A0A192BB8}"/>
              </a:ext>
            </a:extLst>
          </p:cNvPr>
          <p:cNvSpPr/>
          <p:nvPr/>
        </p:nvSpPr>
        <p:spPr>
          <a:xfrm>
            <a:off x="6816080" y="3896678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err="1">
                <a:latin typeface="Orbitron" pitchFamily="2" charset="0"/>
              </a:rPr>
              <a:t>Insone</a:t>
            </a:r>
            <a:endParaRPr lang="en-US" altLang="ja-JP" sz="1200" dirty="0">
              <a:latin typeface="Orbitron" pitchFamily="2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chemeClr val="accent2"/>
                </a:solidFill>
                <a:latin typeface="Orbitron" pitchFamily="2" charset="0"/>
              </a:rPr>
              <a:t>★★★★★・・・・・</a:t>
            </a:r>
            <a:endParaRPr lang="en-US" altLang="ja-JP" sz="1200" dirty="0">
              <a:solidFill>
                <a:schemeClr val="accent2"/>
              </a:solidFill>
              <a:latin typeface="Orbitron" pitchFamily="2" charset="0"/>
            </a:endParaRPr>
          </a:p>
        </p:txBody>
      </p:sp>
      <p:sp>
        <p:nvSpPr>
          <p:cNvPr id="173" name="四角形: 角を丸くする 172">
            <a:extLst>
              <a:ext uri="{FF2B5EF4-FFF2-40B4-BE49-F238E27FC236}">
                <a16:creationId xmlns:a16="http://schemas.microsoft.com/office/drawing/2014/main" id="{8622987D-4F99-3D2E-685E-B23731A03DFD}"/>
              </a:ext>
            </a:extLst>
          </p:cNvPr>
          <p:cNvSpPr/>
          <p:nvPr/>
        </p:nvSpPr>
        <p:spPr>
          <a:xfrm>
            <a:off x="6891597" y="4257978"/>
            <a:ext cx="565115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4.48</a:t>
            </a:r>
            <a:endParaRPr lang="en-US" altLang="ja-JP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4" name="四角形: 角を丸くする 173">
            <a:extLst>
              <a:ext uri="{FF2B5EF4-FFF2-40B4-BE49-F238E27FC236}">
                <a16:creationId xmlns:a16="http://schemas.microsoft.com/office/drawing/2014/main" id="{65521070-AC98-CF3E-2075-AD562D5DD011}"/>
              </a:ext>
            </a:extLst>
          </p:cNvPr>
          <p:cNvSpPr/>
          <p:nvPr/>
        </p:nvSpPr>
        <p:spPr>
          <a:xfrm>
            <a:off x="6240016" y="4542372"/>
            <a:ext cx="6108266" cy="648635"/>
          </a:xfrm>
          <a:prstGeom prst="roundRect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F7D81AFC-F2EC-B227-A57C-ACCE8AA24C62}"/>
              </a:ext>
            </a:extLst>
          </p:cNvPr>
          <p:cNvSpPr/>
          <p:nvPr/>
        </p:nvSpPr>
        <p:spPr>
          <a:xfrm>
            <a:off x="6380604" y="4543586"/>
            <a:ext cx="6108266" cy="6516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latin typeface="Orbitron" pitchFamily="2" charset="0"/>
              </a:rPr>
              <a:t>I would go to the ends of the world if it’s with you.</a:t>
            </a:r>
          </a:p>
          <a:p>
            <a:pPr>
              <a:lnSpc>
                <a:spcPct val="150000"/>
              </a:lnSpc>
            </a:pPr>
            <a:r>
              <a:rPr lang="ja-JP" altLang="en-US" sz="1200" dirty="0">
                <a:latin typeface="Orbitron" pitchFamily="2" charset="0"/>
              </a:rPr>
              <a:t>　　　　</a:t>
            </a:r>
            <a:r>
              <a:rPr lang="ja-JP" altLang="en-US" sz="1200" dirty="0">
                <a:solidFill>
                  <a:srgbClr val="CC0066"/>
                </a:solidFill>
                <a:latin typeface="Orbitron" pitchFamily="2" charset="0"/>
              </a:rPr>
              <a:t>★★★★★★・・・・</a:t>
            </a:r>
            <a:endParaRPr lang="en-US" altLang="ja-JP" sz="1200" dirty="0">
              <a:solidFill>
                <a:srgbClr val="CC0066"/>
              </a:solidFill>
              <a:latin typeface="Orbitron" pitchFamily="2" charset="0"/>
            </a:endParaRPr>
          </a:p>
        </p:txBody>
      </p:sp>
      <p:sp>
        <p:nvSpPr>
          <p:cNvPr id="177" name="四角形: 角を丸くする 176">
            <a:extLst>
              <a:ext uri="{FF2B5EF4-FFF2-40B4-BE49-F238E27FC236}">
                <a16:creationId xmlns:a16="http://schemas.microsoft.com/office/drawing/2014/main" id="{44567BAF-9DF3-FC57-3DA2-94D0C9BFCC96}"/>
              </a:ext>
            </a:extLst>
          </p:cNvPr>
          <p:cNvSpPr/>
          <p:nvPr/>
        </p:nvSpPr>
        <p:spPr>
          <a:xfrm>
            <a:off x="6456121" y="4904886"/>
            <a:ext cx="565115" cy="218351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5.38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2" name="四角形: 角を丸くする 181">
            <a:extLst>
              <a:ext uri="{FF2B5EF4-FFF2-40B4-BE49-F238E27FC236}">
                <a16:creationId xmlns:a16="http://schemas.microsoft.com/office/drawing/2014/main" id="{8CF72010-8CC6-9FC4-B18A-558B129BA061}"/>
              </a:ext>
            </a:extLst>
          </p:cNvPr>
          <p:cNvSpPr/>
          <p:nvPr/>
        </p:nvSpPr>
        <p:spPr>
          <a:xfrm>
            <a:off x="8045159" y="220974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3" name="四角形: 角を丸くする 182">
            <a:extLst>
              <a:ext uri="{FF2B5EF4-FFF2-40B4-BE49-F238E27FC236}">
                <a16:creationId xmlns:a16="http://schemas.microsoft.com/office/drawing/2014/main" id="{81119382-0984-C803-061F-F9BD599C4D2A}"/>
              </a:ext>
            </a:extLst>
          </p:cNvPr>
          <p:cNvSpPr/>
          <p:nvPr/>
        </p:nvSpPr>
        <p:spPr>
          <a:xfrm>
            <a:off x="6780864" y="5198720"/>
            <a:ext cx="6108266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latin typeface="Orbitron" pitchFamily="2" charset="0"/>
              </a:rPr>
              <a:t>D/N/A</a:t>
            </a:r>
            <a:endParaRPr kumimoji="1" lang="en-US" altLang="ja-JP" dirty="0">
              <a:latin typeface="Orbitron" pitchFamily="2" charset="0"/>
            </a:endParaRPr>
          </a:p>
          <a:p>
            <a:r>
              <a:rPr lang="en-US" altLang="ja-JP" sz="1200" dirty="0">
                <a:latin typeface="Orbitron" pitchFamily="2" charset="0"/>
              </a:rPr>
              <a:t>25-ji, </a:t>
            </a:r>
            <a:r>
              <a:rPr lang="en-US" altLang="ja-JP" sz="1200" dirty="0" err="1">
                <a:latin typeface="Orbitron" pitchFamily="2" charset="0"/>
              </a:rPr>
              <a:t>Nightcord</a:t>
            </a:r>
            <a:r>
              <a:rPr lang="en-US" altLang="ja-JP" sz="1200" dirty="0">
                <a:latin typeface="Orbitron" pitchFamily="2" charset="0"/>
              </a:rPr>
              <a:t> de. X Kagamine Rin</a:t>
            </a:r>
            <a:endParaRPr kumimoji="1" lang="en-US" altLang="ja-JP" sz="1200" dirty="0">
              <a:latin typeface="Orbitron" pitchFamily="2" charset="0"/>
            </a:endParaRPr>
          </a:p>
          <a:p>
            <a:endParaRPr lang="en-US" altLang="ja-JP" sz="1200" dirty="0">
              <a:latin typeface="Orbitron" pitchFamily="2" charset="0"/>
            </a:endParaRPr>
          </a:p>
        </p:txBody>
      </p:sp>
      <p:sp>
        <p:nvSpPr>
          <p:cNvPr id="184" name="四角形: 角を丸くする 183">
            <a:extLst>
              <a:ext uri="{FF2B5EF4-FFF2-40B4-BE49-F238E27FC236}">
                <a16:creationId xmlns:a16="http://schemas.microsoft.com/office/drawing/2014/main" id="{E61BFA90-4A22-B9A5-200B-7564EBED50B0}"/>
              </a:ext>
            </a:extLst>
          </p:cNvPr>
          <p:cNvSpPr/>
          <p:nvPr/>
        </p:nvSpPr>
        <p:spPr>
          <a:xfrm>
            <a:off x="6873320" y="5779861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6" name="四角形: 角を丸くする 185">
            <a:extLst>
              <a:ext uri="{FF2B5EF4-FFF2-40B4-BE49-F238E27FC236}">
                <a16:creationId xmlns:a16="http://schemas.microsoft.com/office/drawing/2014/main" id="{1E2EDDFE-F711-D262-17C5-A506E7013303}"/>
              </a:ext>
            </a:extLst>
          </p:cNvPr>
          <p:cNvSpPr/>
          <p:nvPr/>
        </p:nvSpPr>
        <p:spPr>
          <a:xfrm>
            <a:off x="7827423" y="5740050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7" name="四角形: 角を丸くする 186">
            <a:extLst>
              <a:ext uri="{FF2B5EF4-FFF2-40B4-BE49-F238E27FC236}">
                <a16:creationId xmlns:a16="http://schemas.microsoft.com/office/drawing/2014/main" id="{1815FA14-D641-EF1F-210F-67F92E02010A}"/>
              </a:ext>
            </a:extLst>
          </p:cNvPr>
          <p:cNvSpPr/>
          <p:nvPr/>
        </p:nvSpPr>
        <p:spPr>
          <a:xfrm>
            <a:off x="7910222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8" name="四角形: 角を丸くする 187">
            <a:extLst>
              <a:ext uri="{FF2B5EF4-FFF2-40B4-BE49-F238E27FC236}">
                <a16:creationId xmlns:a16="http://schemas.microsoft.com/office/drawing/2014/main" id="{9D1B375D-932A-EDAA-8333-813B6D8AA85C}"/>
              </a:ext>
            </a:extLst>
          </p:cNvPr>
          <p:cNvSpPr/>
          <p:nvPr/>
        </p:nvSpPr>
        <p:spPr>
          <a:xfrm>
            <a:off x="7986769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9" name="四角形: 角を丸くする 188">
            <a:extLst>
              <a:ext uri="{FF2B5EF4-FFF2-40B4-BE49-F238E27FC236}">
                <a16:creationId xmlns:a16="http://schemas.microsoft.com/office/drawing/2014/main" id="{1F4DB890-9D15-B7B7-57DD-2E2DC0FE4E94}"/>
              </a:ext>
            </a:extLst>
          </p:cNvPr>
          <p:cNvSpPr/>
          <p:nvPr/>
        </p:nvSpPr>
        <p:spPr>
          <a:xfrm>
            <a:off x="8069537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5722402B-609E-3482-DC0C-C8E8608F57CB}"/>
              </a:ext>
            </a:extLst>
          </p:cNvPr>
          <p:cNvSpPr/>
          <p:nvPr/>
        </p:nvSpPr>
        <p:spPr>
          <a:xfrm>
            <a:off x="6644982" y="3526822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04FD8E97-E819-5292-A88E-8D1DA83CBF7C}"/>
              </a:ext>
            </a:extLst>
          </p:cNvPr>
          <p:cNvSpPr/>
          <p:nvPr/>
        </p:nvSpPr>
        <p:spPr>
          <a:xfrm>
            <a:off x="6665144" y="3546722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73E7A1B1-89CB-B5DC-0023-64EB06655FA1}"/>
              </a:ext>
            </a:extLst>
          </p:cNvPr>
          <p:cNvSpPr/>
          <p:nvPr/>
        </p:nvSpPr>
        <p:spPr>
          <a:xfrm>
            <a:off x="6687434" y="4161855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26FC3686-4145-6478-B6E5-C792DEB91E91}"/>
              </a:ext>
            </a:extLst>
          </p:cNvPr>
          <p:cNvSpPr/>
          <p:nvPr/>
        </p:nvSpPr>
        <p:spPr>
          <a:xfrm>
            <a:off x="6705215" y="4181755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3FCF351C-AAB8-E2EA-B7D2-FE2B2F51CE2F}"/>
              </a:ext>
            </a:extLst>
          </p:cNvPr>
          <p:cNvSpPr/>
          <p:nvPr/>
        </p:nvSpPr>
        <p:spPr>
          <a:xfrm>
            <a:off x="6251199" y="4808763"/>
            <a:ext cx="114166" cy="1141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822AAEC8-B98C-16F2-BD69-28FA34EDF3D5}"/>
              </a:ext>
            </a:extLst>
          </p:cNvPr>
          <p:cNvSpPr/>
          <p:nvPr/>
        </p:nvSpPr>
        <p:spPr>
          <a:xfrm>
            <a:off x="6271361" y="4826282"/>
            <a:ext cx="78604" cy="78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9C76B9C2-7F8C-66F6-8AF1-AB880D781922}"/>
              </a:ext>
            </a:extLst>
          </p:cNvPr>
          <p:cNvSpPr/>
          <p:nvPr/>
        </p:nvSpPr>
        <p:spPr>
          <a:xfrm>
            <a:off x="7097184" y="3040791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3CD6E180-4CD0-EE8C-7FA9-9FB5916483AD}"/>
              </a:ext>
            </a:extLst>
          </p:cNvPr>
          <p:cNvSpPr/>
          <p:nvPr/>
        </p:nvSpPr>
        <p:spPr>
          <a:xfrm>
            <a:off x="7119443" y="3062788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D7EF1440-4D41-9A4D-8638-F23BB1FEFE8A}"/>
              </a:ext>
            </a:extLst>
          </p:cNvPr>
          <p:cNvSpPr/>
          <p:nvPr/>
        </p:nvSpPr>
        <p:spPr>
          <a:xfrm>
            <a:off x="7618726" y="2250181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3142952F-31E0-E604-9543-CEFE79897D18}"/>
              </a:ext>
            </a:extLst>
          </p:cNvPr>
          <p:cNvSpPr/>
          <p:nvPr/>
        </p:nvSpPr>
        <p:spPr>
          <a:xfrm>
            <a:off x="7640985" y="2272178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2D5F020B-6FE8-3206-C6C1-C7392895D5ED}"/>
              </a:ext>
            </a:extLst>
          </p:cNvPr>
          <p:cNvSpPr/>
          <p:nvPr/>
        </p:nvSpPr>
        <p:spPr>
          <a:xfrm>
            <a:off x="7628631" y="5776910"/>
            <a:ext cx="142920" cy="1429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E4FF89A7-16D9-98E9-38E0-AA1CE6C69EC6}"/>
              </a:ext>
            </a:extLst>
          </p:cNvPr>
          <p:cNvSpPr/>
          <p:nvPr/>
        </p:nvSpPr>
        <p:spPr>
          <a:xfrm>
            <a:off x="7653271" y="5798907"/>
            <a:ext cx="98402" cy="984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5A064765-F161-F837-0EC2-CABE4707F101}"/>
              </a:ext>
            </a:extLst>
          </p:cNvPr>
          <p:cNvSpPr/>
          <p:nvPr/>
        </p:nvSpPr>
        <p:spPr>
          <a:xfrm>
            <a:off x="-4664" y="6329025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平行四辺形 51">
            <a:extLst>
              <a:ext uri="{FF2B5EF4-FFF2-40B4-BE49-F238E27FC236}">
                <a16:creationId xmlns:a16="http://schemas.microsoft.com/office/drawing/2014/main" id="{F4686C62-8C2C-DF3E-F0F5-B2591D2E32D3}"/>
              </a:ext>
            </a:extLst>
          </p:cNvPr>
          <p:cNvSpPr/>
          <p:nvPr/>
        </p:nvSpPr>
        <p:spPr>
          <a:xfrm>
            <a:off x="119336" y="6192221"/>
            <a:ext cx="1512168" cy="491865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latin typeface="Orbitron" pitchFamily="2" charset="0"/>
              </a:rPr>
              <a:t>&lt;</a:t>
            </a:r>
            <a:r>
              <a:rPr kumimoji="1" lang="en-US" altLang="ja-JP" dirty="0">
                <a:latin typeface="Orbitron" pitchFamily="2" charset="0"/>
              </a:rPr>
              <a:t> Back</a:t>
            </a:r>
            <a:endParaRPr kumimoji="1" lang="ja-JP" altLang="en-US" dirty="0">
              <a:latin typeface="Orbitron" pitchFamily="2" charset="0"/>
            </a:endParaRPr>
          </a:p>
        </p:txBody>
      </p:sp>
      <p:sp>
        <p:nvSpPr>
          <p:cNvPr id="53" name="平行四辺形 52">
            <a:extLst>
              <a:ext uri="{FF2B5EF4-FFF2-40B4-BE49-F238E27FC236}">
                <a16:creationId xmlns:a16="http://schemas.microsoft.com/office/drawing/2014/main" id="{7FEE9622-DDD7-E335-3B5B-3F95F166EC5D}"/>
              </a:ext>
            </a:extLst>
          </p:cNvPr>
          <p:cNvSpPr/>
          <p:nvPr/>
        </p:nvSpPr>
        <p:spPr>
          <a:xfrm>
            <a:off x="1770394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6"/>
                </a:solidFill>
                <a:latin typeface="Orbitron" pitchFamily="2" charset="0"/>
              </a:rPr>
              <a:t>⇄</a:t>
            </a:r>
            <a:endParaRPr kumimoji="1" lang="en-US" altLang="ja-JP" sz="1200" dirty="0">
              <a:solidFill>
                <a:schemeClr val="accent6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Mods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54" name="平行四辺形 53">
            <a:extLst>
              <a:ext uri="{FF2B5EF4-FFF2-40B4-BE49-F238E27FC236}">
                <a16:creationId xmlns:a16="http://schemas.microsoft.com/office/drawing/2014/main" id="{193CD5BB-C9D4-6EA4-A53A-3099AC0E3A89}"/>
              </a:ext>
            </a:extLst>
          </p:cNvPr>
          <p:cNvSpPr/>
          <p:nvPr/>
        </p:nvSpPr>
        <p:spPr>
          <a:xfrm>
            <a:off x="3282562" y="6196575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4"/>
                </a:solidFill>
                <a:latin typeface="Orbitron" pitchFamily="2" charset="0"/>
              </a:rPr>
              <a:t>↝</a:t>
            </a:r>
            <a:endParaRPr kumimoji="1" lang="en-US" altLang="ja-JP" sz="1200" dirty="0">
              <a:solidFill>
                <a:schemeClr val="accent4"/>
              </a:solidFill>
              <a:latin typeface="Orbitron" pitchFamily="2" charset="0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Random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55" name="平行四辺形 54">
            <a:extLst>
              <a:ext uri="{FF2B5EF4-FFF2-40B4-BE49-F238E27FC236}">
                <a16:creationId xmlns:a16="http://schemas.microsoft.com/office/drawing/2014/main" id="{9A0BCBB1-5C3F-A09B-BB10-735C69BAF015}"/>
              </a:ext>
            </a:extLst>
          </p:cNvPr>
          <p:cNvSpPr/>
          <p:nvPr/>
        </p:nvSpPr>
        <p:spPr>
          <a:xfrm>
            <a:off x="4798799" y="6193226"/>
            <a:ext cx="1512168" cy="66477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accent5"/>
                </a:solidFill>
                <a:latin typeface="+mn-ea"/>
              </a:rPr>
              <a:t>⚙</a:t>
            </a:r>
            <a:endParaRPr kumimoji="1" lang="en-US" altLang="ja-JP" sz="1200" dirty="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kumimoji="1" lang="en-US" altLang="ja-JP" sz="1200" dirty="0">
                <a:latin typeface="Orbitron" pitchFamily="2" charset="0"/>
              </a:rPr>
              <a:t>Options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91" name="平行四辺形 90">
            <a:extLst>
              <a:ext uri="{FF2B5EF4-FFF2-40B4-BE49-F238E27FC236}">
                <a16:creationId xmlns:a16="http://schemas.microsoft.com/office/drawing/2014/main" id="{4B3D972F-6EC6-993E-C4CA-4F45D12D9F3A}"/>
              </a:ext>
            </a:extLst>
          </p:cNvPr>
          <p:cNvSpPr/>
          <p:nvPr/>
        </p:nvSpPr>
        <p:spPr>
          <a:xfrm>
            <a:off x="1789950" y="6193226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6"/>
              </a:gs>
              <a:gs pos="80000">
                <a:srgbClr val="4EA72E">
                  <a:alpha val="10000"/>
                </a:srgbClr>
              </a:gs>
              <a:gs pos="0">
                <a:schemeClr val="accent6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92" name="平行四辺形 91">
            <a:extLst>
              <a:ext uri="{FF2B5EF4-FFF2-40B4-BE49-F238E27FC236}">
                <a16:creationId xmlns:a16="http://schemas.microsoft.com/office/drawing/2014/main" id="{F151126E-354D-8CE8-54C6-389C05802663}"/>
              </a:ext>
            </a:extLst>
          </p:cNvPr>
          <p:cNvSpPr/>
          <p:nvPr/>
        </p:nvSpPr>
        <p:spPr>
          <a:xfrm>
            <a:off x="3292340" y="6199924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4"/>
              </a:gs>
              <a:gs pos="80000">
                <a:schemeClr val="accent4">
                  <a:alpha val="10000"/>
                </a:schemeClr>
              </a:gs>
              <a:gs pos="0">
                <a:schemeClr val="accent4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93" name="平行四辺形 92">
            <a:extLst>
              <a:ext uri="{FF2B5EF4-FFF2-40B4-BE49-F238E27FC236}">
                <a16:creationId xmlns:a16="http://schemas.microsoft.com/office/drawing/2014/main" id="{13862B85-761C-CCA9-C915-453CCF02AC31}"/>
              </a:ext>
            </a:extLst>
          </p:cNvPr>
          <p:cNvSpPr/>
          <p:nvPr/>
        </p:nvSpPr>
        <p:spPr>
          <a:xfrm>
            <a:off x="4809504" y="6188202"/>
            <a:ext cx="1512168" cy="664774"/>
          </a:xfrm>
          <a:prstGeom prst="parallelogram">
            <a:avLst/>
          </a:prstGeom>
          <a:gradFill>
            <a:gsLst>
              <a:gs pos="100000">
                <a:schemeClr val="accent5"/>
              </a:gs>
              <a:gs pos="80000">
                <a:schemeClr val="accent5">
                  <a:alpha val="10000"/>
                </a:schemeClr>
              </a:gs>
              <a:gs pos="0">
                <a:schemeClr val="accent5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332A7A11-E155-CF85-BD38-4E8547F6C39C}"/>
              </a:ext>
            </a:extLst>
          </p:cNvPr>
          <p:cNvSpPr/>
          <p:nvPr/>
        </p:nvSpPr>
        <p:spPr>
          <a:xfrm>
            <a:off x="1517394" y="1176244"/>
            <a:ext cx="151170" cy="15117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</a:t>
            </a:r>
            <a:endParaRPr kumimoji="1" lang="ja-JP" altLang="en-US" sz="800" dirty="0"/>
          </a:p>
        </p:txBody>
      </p: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A7E28448-5F63-7EB6-2D43-5B766A7BB228}"/>
              </a:ext>
            </a:extLst>
          </p:cNvPr>
          <p:cNvCxnSpPr>
            <a:cxnSpLocks/>
          </p:cNvCxnSpPr>
          <p:nvPr/>
        </p:nvCxnSpPr>
        <p:spPr>
          <a:xfrm flipV="1">
            <a:off x="2389650" y="1198555"/>
            <a:ext cx="33942" cy="10602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楕円 105">
            <a:extLst>
              <a:ext uri="{FF2B5EF4-FFF2-40B4-BE49-F238E27FC236}">
                <a16:creationId xmlns:a16="http://schemas.microsoft.com/office/drawing/2014/main" id="{423104A4-8A6A-0873-C6CF-942A7593894B}"/>
              </a:ext>
            </a:extLst>
          </p:cNvPr>
          <p:cNvSpPr/>
          <p:nvPr/>
        </p:nvSpPr>
        <p:spPr>
          <a:xfrm>
            <a:off x="10980130" y="5803343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800" dirty="0" err="1">
                <a:latin typeface="Orbitron" pitchFamily="2" charset="0"/>
              </a:rPr>
              <a:t>osu</a:t>
            </a:r>
            <a:r>
              <a:rPr kumimoji="1" lang="en-US" altLang="ja-JP" sz="2800" dirty="0">
                <a:latin typeface="Orbitron" pitchFamily="2" charset="0"/>
              </a:rPr>
              <a:t>!</a:t>
            </a:r>
            <a:endParaRPr kumimoji="1" lang="ja-JP" altLang="en-US" sz="2800" dirty="0">
              <a:latin typeface="Orbitron" pitchFamily="2" charset="0"/>
            </a:endParaRPr>
          </a:p>
        </p:txBody>
      </p:sp>
      <p:sp>
        <p:nvSpPr>
          <p:cNvPr id="47" name="平行四辺形 46">
            <a:extLst>
              <a:ext uri="{FF2B5EF4-FFF2-40B4-BE49-F238E27FC236}">
                <a16:creationId xmlns:a16="http://schemas.microsoft.com/office/drawing/2014/main" id="{FF263923-5D10-B48F-5991-7B8424A01DE8}"/>
              </a:ext>
            </a:extLst>
          </p:cNvPr>
          <p:cNvSpPr/>
          <p:nvPr/>
        </p:nvSpPr>
        <p:spPr>
          <a:xfrm>
            <a:off x="6554316" y="0"/>
            <a:ext cx="6132808" cy="1859670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平行四辺形 56">
            <a:extLst>
              <a:ext uri="{FF2B5EF4-FFF2-40B4-BE49-F238E27FC236}">
                <a16:creationId xmlns:a16="http://schemas.microsoft.com/office/drawing/2014/main" id="{56E45227-4A4F-8C57-F5F1-DC67E543329C}"/>
              </a:ext>
            </a:extLst>
          </p:cNvPr>
          <p:cNvSpPr/>
          <p:nvPr/>
        </p:nvSpPr>
        <p:spPr>
          <a:xfrm>
            <a:off x="6856485" y="573351"/>
            <a:ext cx="5239990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sz="1200" dirty="0">
                <a:latin typeface="Orbitron" pitchFamily="2" charset="0"/>
              </a:rPr>
              <a:t>Search...</a:t>
            </a:r>
          </a:p>
          <a:p>
            <a:r>
              <a:rPr kumimoji="1" lang="en-US" altLang="ja-JP" sz="800" dirty="0">
                <a:solidFill>
                  <a:srgbClr val="FFFF99"/>
                </a:solidFill>
                <a:latin typeface="Orbitron" pitchFamily="2" charset="0"/>
              </a:rPr>
              <a:t>10,187 matches</a:t>
            </a:r>
            <a:endParaRPr kumimoji="1" lang="ja-JP" altLang="en-US" sz="800" dirty="0">
              <a:solidFill>
                <a:srgbClr val="FFFF99"/>
              </a:solidFill>
              <a:latin typeface="Orbitron" pitchFamily="2" charset="0"/>
            </a:endParaRPr>
          </a:p>
        </p:txBody>
      </p:sp>
      <p:sp>
        <p:nvSpPr>
          <p:cNvPr id="105" name="平行四辺形 104">
            <a:extLst>
              <a:ext uri="{FF2B5EF4-FFF2-40B4-BE49-F238E27FC236}">
                <a16:creationId xmlns:a16="http://schemas.microsoft.com/office/drawing/2014/main" id="{4D71BAC4-EBA0-E02E-2B3A-083C6BE0D883}"/>
              </a:ext>
            </a:extLst>
          </p:cNvPr>
          <p:cNvSpPr/>
          <p:nvPr/>
        </p:nvSpPr>
        <p:spPr>
          <a:xfrm>
            <a:off x="7968208" y="1058949"/>
            <a:ext cx="2160240" cy="353827"/>
          </a:xfrm>
          <a:prstGeom prst="parallelogram">
            <a:avLst/>
          </a:prstGeom>
          <a:gradFill>
            <a:gsLst>
              <a:gs pos="16000">
                <a:schemeClr val="accent6">
                  <a:lumMod val="60000"/>
                  <a:lumOff val="40000"/>
                </a:schemeClr>
              </a:gs>
              <a:gs pos="2000">
                <a:schemeClr val="tx2">
                  <a:lumMod val="10000"/>
                  <a:lumOff val="90000"/>
                </a:schemeClr>
              </a:gs>
              <a:gs pos="0">
                <a:schemeClr val="accent1"/>
              </a:gs>
              <a:gs pos="100000">
                <a:schemeClr val="tx1"/>
              </a:gs>
              <a:gs pos="92000">
                <a:schemeClr val="accent1">
                  <a:lumMod val="50000"/>
                </a:schemeClr>
              </a:gs>
              <a:gs pos="75000">
                <a:srgbClr val="9999FF"/>
              </a:gs>
              <a:gs pos="48000">
                <a:srgbClr val="FF0000"/>
              </a:gs>
              <a:gs pos="41000">
                <a:schemeClr val="accent2"/>
              </a:gs>
              <a:gs pos="30000">
                <a:srgbClr val="FFFF00"/>
              </a:gs>
            </a:gsLst>
            <a:lin ang="1200000" scaled="0"/>
          </a:gra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平行四辺形 59">
            <a:extLst>
              <a:ext uri="{FF2B5EF4-FFF2-40B4-BE49-F238E27FC236}">
                <a16:creationId xmlns:a16="http://schemas.microsoft.com/office/drawing/2014/main" id="{7E116EBA-C9E9-541D-5F89-16808A3DB79A}"/>
              </a:ext>
            </a:extLst>
          </p:cNvPr>
          <p:cNvSpPr/>
          <p:nvPr/>
        </p:nvSpPr>
        <p:spPr>
          <a:xfrm>
            <a:off x="7968208" y="1056697"/>
            <a:ext cx="2160240" cy="353827"/>
          </a:xfrm>
          <a:prstGeom prst="parallelogram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平行四辺形 60">
            <a:extLst>
              <a:ext uri="{FF2B5EF4-FFF2-40B4-BE49-F238E27FC236}">
                <a16:creationId xmlns:a16="http://schemas.microsoft.com/office/drawing/2014/main" id="{A56E945E-F112-AB6A-C2BB-9D72705CEDDB}"/>
              </a:ext>
            </a:extLst>
          </p:cNvPr>
          <p:cNvSpPr/>
          <p:nvPr/>
        </p:nvSpPr>
        <p:spPr>
          <a:xfrm>
            <a:off x="10488488" y="1056515"/>
            <a:ext cx="144016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Show converts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62" name="平行四辺形 61">
            <a:extLst>
              <a:ext uri="{FF2B5EF4-FFF2-40B4-BE49-F238E27FC236}">
                <a16:creationId xmlns:a16="http://schemas.microsoft.com/office/drawing/2014/main" id="{FF44FFCE-AB0B-7C31-06AD-5F828DCFA99F}"/>
              </a:ext>
            </a:extLst>
          </p:cNvPr>
          <p:cNvSpPr/>
          <p:nvPr/>
        </p:nvSpPr>
        <p:spPr>
          <a:xfrm>
            <a:off x="7571308" y="1058372"/>
            <a:ext cx="474264" cy="35233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Orbitron" pitchFamily="2" charset="0"/>
              </a:rPr>
              <a:t>0.0</a:t>
            </a:r>
            <a:endParaRPr kumimoji="1" lang="ja-JP" altLang="en-US" sz="12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3" name="平行四辺形 2">
            <a:extLst>
              <a:ext uri="{FF2B5EF4-FFF2-40B4-BE49-F238E27FC236}">
                <a16:creationId xmlns:a16="http://schemas.microsoft.com/office/drawing/2014/main" id="{4D6C43F8-ABA2-0BDF-47B5-8369251AD63E}"/>
              </a:ext>
            </a:extLst>
          </p:cNvPr>
          <p:cNvSpPr/>
          <p:nvPr/>
        </p:nvSpPr>
        <p:spPr>
          <a:xfrm>
            <a:off x="6721202" y="1058372"/>
            <a:ext cx="886966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Difficulty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6" name="平行四辺形 5">
            <a:extLst>
              <a:ext uri="{FF2B5EF4-FFF2-40B4-BE49-F238E27FC236}">
                <a16:creationId xmlns:a16="http://schemas.microsoft.com/office/drawing/2014/main" id="{61F81F17-C0EB-37C3-3C13-AC5DA8A4AE35}"/>
              </a:ext>
            </a:extLst>
          </p:cNvPr>
          <p:cNvSpPr/>
          <p:nvPr/>
        </p:nvSpPr>
        <p:spPr>
          <a:xfrm>
            <a:off x="10200456" y="1458092"/>
            <a:ext cx="1656184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All </a:t>
            </a:r>
            <a:r>
              <a:rPr kumimoji="1" lang="en-US" altLang="ja-JP" sz="1200" dirty="0" err="1">
                <a:latin typeface="Orbitron" pitchFamily="2" charset="0"/>
              </a:rPr>
              <a:t>beatmaps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7A74DC9B-8812-D2AC-3B0F-A14A66BEE344}"/>
              </a:ext>
            </a:extLst>
          </p:cNvPr>
          <p:cNvSpPr/>
          <p:nvPr/>
        </p:nvSpPr>
        <p:spPr>
          <a:xfrm>
            <a:off x="8440873" y="1459318"/>
            <a:ext cx="751471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None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3E3F93C5-3F07-7FC6-2BE1-A4BE30DA4B79}"/>
              </a:ext>
            </a:extLst>
          </p:cNvPr>
          <p:cNvSpPr/>
          <p:nvPr/>
        </p:nvSpPr>
        <p:spPr>
          <a:xfrm>
            <a:off x="7098988" y="1455711"/>
            <a:ext cx="714956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Title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24435FBB-8481-8A37-DBA2-C857B1703D02}"/>
              </a:ext>
            </a:extLst>
          </p:cNvPr>
          <p:cNvSpPr/>
          <p:nvPr/>
        </p:nvSpPr>
        <p:spPr>
          <a:xfrm>
            <a:off x="11495162" y="578095"/>
            <a:ext cx="598934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817F92F4-FEE1-7E43-3CD0-6097076413EB}"/>
              </a:ext>
            </a:extLst>
          </p:cNvPr>
          <p:cNvSpPr/>
          <p:nvPr/>
        </p:nvSpPr>
        <p:spPr>
          <a:xfrm>
            <a:off x="6598331" y="1453607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Sort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48171F3A-F22F-B2F0-B804-4ABDB84FCCC6}"/>
              </a:ext>
            </a:extLst>
          </p:cNvPr>
          <p:cNvSpPr/>
          <p:nvPr/>
        </p:nvSpPr>
        <p:spPr>
          <a:xfrm>
            <a:off x="7813944" y="1461171"/>
            <a:ext cx="714956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Group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6DCB099F-472F-43B5-9BAD-A4163704B6BE}"/>
              </a:ext>
            </a:extLst>
          </p:cNvPr>
          <p:cNvSpPr/>
          <p:nvPr/>
        </p:nvSpPr>
        <p:spPr>
          <a:xfrm>
            <a:off x="9192344" y="1456417"/>
            <a:ext cx="1152128" cy="35260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Collection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63" name="平行四辺形 62">
            <a:extLst>
              <a:ext uri="{FF2B5EF4-FFF2-40B4-BE49-F238E27FC236}">
                <a16:creationId xmlns:a16="http://schemas.microsoft.com/office/drawing/2014/main" id="{78039CBB-F87B-D3DD-1614-D564F1D80144}"/>
              </a:ext>
            </a:extLst>
          </p:cNvPr>
          <p:cNvSpPr/>
          <p:nvPr/>
        </p:nvSpPr>
        <p:spPr>
          <a:xfrm>
            <a:off x="10049172" y="1057498"/>
            <a:ext cx="474264" cy="352334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 dirty="0">
                <a:solidFill>
                  <a:schemeClr val="bg1"/>
                </a:solidFill>
              </a:rPr>
              <a:t>∞</a:t>
            </a:r>
            <a:endParaRPr kumimoji="1" lang="en-US" altLang="ja-JP" sz="1600" dirty="0">
              <a:solidFill>
                <a:schemeClr val="bg1"/>
              </a:solidFill>
            </a:endParaRPr>
          </a:p>
        </p:txBody>
      </p:sp>
      <p:sp>
        <p:nvSpPr>
          <p:cNvPr id="46" name="平行四辺形 45">
            <a:extLst>
              <a:ext uri="{FF2B5EF4-FFF2-40B4-BE49-F238E27FC236}">
                <a16:creationId xmlns:a16="http://schemas.microsoft.com/office/drawing/2014/main" id="{7E8D4ABA-869D-9434-05C8-E1E27037FB53}"/>
              </a:ext>
            </a:extLst>
          </p:cNvPr>
          <p:cNvSpPr/>
          <p:nvPr/>
        </p:nvSpPr>
        <p:spPr>
          <a:xfrm>
            <a:off x="10039773" y="1069403"/>
            <a:ext cx="466277" cy="330697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kumimoji="1" lang="ja-JP" altLang="en-US" sz="1600" dirty="0">
                <a:solidFill>
                  <a:schemeClr val="bg1"/>
                </a:solidFill>
                <a:latin typeface="Orbitron" pitchFamily="2" charset="0"/>
              </a:rPr>
              <a:t>∞</a:t>
            </a:r>
            <a:endParaRPr kumimoji="1" lang="en-US" altLang="ja-JP" sz="16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64" name="楕円 63">
            <a:extLst>
              <a:ext uri="{FF2B5EF4-FFF2-40B4-BE49-F238E27FC236}">
                <a16:creationId xmlns:a16="http://schemas.microsoft.com/office/drawing/2014/main" id="{2AF0D14C-83E9-28E0-C3B2-8D2DBA104845}"/>
              </a:ext>
            </a:extLst>
          </p:cNvPr>
          <p:cNvSpPr/>
          <p:nvPr/>
        </p:nvSpPr>
        <p:spPr>
          <a:xfrm>
            <a:off x="11664206" y="649132"/>
            <a:ext cx="144016" cy="1440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027F3C78-7691-8EA8-6580-9AD5943E8CC9}"/>
              </a:ext>
            </a:extLst>
          </p:cNvPr>
          <p:cNvCxnSpPr>
            <a:cxnSpLocks/>
          </p:cNvCxnSpPr>
          <p:nvPr/>
        </p:nvCxnSpPr>
        <p:spPr>
          <a:xfrm>
            <a:off x="11794629" y="772974"/>
            <a:ext cx="53962" cy="5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平行四辺形 47">
            <a:extLst>
              <a:ext uri="{FF2B5EF4-FFF2-40B4-BE49-F238E27FC236}">
                <a16:creationId xmlns:a16="http://schemas.microsoft.com/office/drawing/2014/main" id="{F5CCB4BE-D8E9-E2B3-DC31-B9326090CCB1}"/>
              </a:ext>
            </a:extLst>
          </p:cNvPr>
          <p:cNvSpPr/>
          <p:nvPr/>
        </p:nvSpPr>
        <p:spPr>
          <a:xfrm>
            <a:off x="-412795" y="1005"/>
            <a:ext cx="6199234" cy="1915827"/>
          </a:xfrm>
          <a:prstGeom prst="parallelogram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平行四辺形 48">
            <a:extLst>
              <a:ext uri="{FF2B5EF4-FFF2-40B4-BE49-F238E27FC236}">
                <a16:creationId xmlns:a16="http://schemas.microsoft.com/office/drawing/2014/main" id="{31DE1CE1-A975-E85E-02AE-F5DFE4B8624E}"/>
              </a:ext>
            </a:extLst>
          </p:cNvPr>
          <p:cNvSpPr/>
          <p:nvPr/>
        </p:nvSpPr>
        <p:spPr>
          <a:xfrm>
            <a:off x="3896103" y="2063988"/>
            <a:ext cx="1368152" cy="34784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latin typeface="Orbitron" pitchFamily="2" charset="0"/>
              </a:rPr>
              <a:t>Selected Mods</a:t>
            </a:r>
            <a:endParaRPr kumimoji="1" lang="ja-JP" altLang="en-US" sz="1000" dirty="0">
              <a:latin typeface="Orbitron" pitchFamily="2" charset="0"/>
            </a:endParaRPr>
          </a:p>
        </p:txBody>
      </p:sp>
      <p:sp>
        <p:nvSpPr>
          <p:cNvPr id="56" name="平行四辺形 55">
            <a:extLst>
              <a:ext uri="{FF2B5EF4-FFF2-40B4-BE49-F238E27FC236}">
                <a16:creationId xmlns:a16="http://schemas.microsoft.com/office/drawing/2014/main" id="{287887E2-22BE-5F6A-2C13-1722F37FEAE7}"/>
              </a:ext>
            </a:extLst>
          </p:cNvPr>
          <p:cNvSpPr/>
          <p:nvPr/>
        </p:nvSpPr>
        <p:spPr>
          <a:xfrm>
            <a:off x="-392071" y="1393233"/>
            <a:ext cx="5827387" cy="611536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101A2DA8-5BC9-5AF4-CA38-8778E13A5946}"/>
              </a:ext>
            </a:extLst>
          </p:cNvPr>
          <p:cNvSpPr txBox="1"/>
          <p:nvPr/>
        </p:nvSpPr>
        <p:spPr>
          <a:xfrm>
            <a:off x="119336" y="694499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Orbitron" pitchFamily="2" charset="0"/>
              </a:rPr>
              <a:t>Connect the World</a:t>
            </a:r>
          </a:p>
          <a:p>
            <a:r>
              <a:rPr lang="en-US" altLang="ja-JP" sz="1100" dirty="0" err="1">
                <a:solidFill>
                  <a:schemeClr val="bg1"/>
                </a:solidFill>
                <a:latin typeface="Orbitron" pitchFamily="2" charset="0"/>
              </a:rPr>
              <a:t>Nanatsukaze</a:t>
            </a:r>
            <a:endParaRPr kumimoji="1" lang="en-US" altLang="ja-JP" sz="1100" dirty="0">
              <a:solidFill>
                <a:schemeClr val="bg1"/>
              </a:solidFill>
              <a:latin typeface="Orbitron" pitchFamily="2" charset="0"/>
            </a:endParaRPr>
          </a:p>
          <a:p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▷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26</a:t>
            </a:r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　  ♡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5</a:t>
            </a:r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　　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03:15</a:t>
            </a:r>
            <a:r>
              <a:rPr lang="ja-JP" altLang="en-US" sz="1100" dirty="0">
                <a:solidFill>
                  <a:schemeClr val="bg1"/>
                </a:solidFill>
                <a:latin typeface="Orbitron" pitchFamily="2" charset="0"/>
              </a:rPr>
              <a:t>　△　</a:t>
            </a:r>
            <a:r>
              <a:rPr lang="en-US" altLang="ja-JP" sz="1100" dirty="0">
                <a:solidFill>
                  <a:schemeClr val="bg1"/>
                </a:solidFill>
                <a:latin typeface="Orbitron" pitchFamily="2" charset="0"/>
              </a:rPr>
              <a:t>123</a:t>
            </a:r>
            <a:endParaRPr kumimoji="1" lang="ja-JP" altLang="en-US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C2245B50-80B5-C03C-36E0-6DA18915C2A9}"/>
              </a:ext>
            </a:extLst>
          </p:cNvPr>
          <p:cNvSpPr/>
          <p:nvPr/>
        </p:nvSpPr>
        <p:spPr>
          <a:xfrm>
            <a:off x="175657" y="586102"/>
            <a:ext cx="665808" cy="13893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RANKED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00" name="平行四辺形 99">
            <a:extLst>
              <a:ext uri="{FF2B5EF4-FFF2-40B4-BE49-F238E27FC236}">
                <a16:creationId xmlns:a16="http://schemas.microsoft.com/office/drawing/2014/main" id="{D1115B5D-191D-43DE-F4B9-797F42A0D515}"/>
              </a:ext>
            </a:extLst>
          </p:cNvPr>
          <p:cNvSpPr/>
          <p:nvPr/>
        </p:nvSpPr>
        <p:spPr>
          <a:xfrm>
            <a:off x="1640959" y="2062178"/>
            <a:ext cx="876106" cy="346475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Global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1" name="平行四辺形 100">
            <a:extLst>
              <a:ext uri="{FF2B5EF4-FFF2-40B4-BE49-F238E27FC236}">
                <a16:creationId xmlns:a16="http://schemas.microsoft.com/office/drawing/2014/main" id="{76D9E450-5F02-8FB8-6C08-74976220B698}"/>
              </a:ext>
            </a:extLst>
          </p:cNvPr>
          <p:cNvSpPr/>
          <p:nvPr/>
        </p:nvSpPr>
        <p:spPr>
          <a:xfrm>
            <a:off x="985813" y="2062178"/>
            <a:ext cx="743267" cy="347849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1200" dirty="0">
                <a:latin typeface="Orbitron" pitchFamily="2" charset="0"/>
              </a:rPr>
              <a:t>Range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FC9ABAE3-F987-048B-028B-CC6226FF718C}"/>
              </a:ext>
            </a:extLst>
          </p:cNvPr>
          <p:cNvSpPr/>
          <p:nvPr/>
        </p:nvSpPr>
        <p:spPr>
          <a:xfrm>
            <a:off x="2517065" y="2059609"/>
            <a:ext cx="598934" cy="355413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Sort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04" name="平行四辺形 103">
            <a:extLst>
              <a:ext uri="{FF2B5EF4-FFF2-40B4-BE49-F238E27FC236}">
                <a16:creationId xmlns:a16="http://schemas.microsoft.com/office/drawing/2014/main" id="{5C91AC33-3F93-D94C-A6E3-016DC67A16BB}"/>
              </a:ext>
            </a:extLst>
          </p:cNvPr>
          <p:cNvSpPr/>
          <p:nvPr/>
        </p:nvSpPr>
        <p:spPr>
          <a:xfrm>
            <a:off x="3017722" y="2061713"/>
            <a:ext cx="872938" cy="35400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kumimoji="1" lang="en-US" altLang="ja-JP" sz="1200" dirty="0">
                <a:latin typeface="Orbitron" pitchFamily="2" charset="0"/>
              </a:rPr>
              <a:t>Score</a:t>
            </a:r>
            <a:endParaRPr kumimoji="1" lang="ja-JP" altLang="en-US" sz="1200" dirty="0">
              <a:latin typeface="Orbitron" pitchFamily="2" charset="0"/>
            </a:endParaRP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3063BF54-E568-3D73-27EA-690695C92774}"/>
              </a:ext>
            </a:extLst>
          </p:cNvPr>
          <p:cNvSpPr/>
          <p:nvPr/>
        </p:nvSpPr>
        <p:spPr>
          <a:xfrm>
            <a:off x="119336" y="1459140"/>
            <a:ext cx="665808" cy="204043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5.38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FC04F977-2925-1247-EA1E-A2A6C7FB01D6}"/>
              </a:ext>
            </a:extLst>
          </p:cNvPr>
          <p:cNvSpPr txBox="1"/>
          <p:nvPr/>
        </p:nvSpPr>
        <p:spPr>
          <a:xfrm>
            <a:off x="776371" y="1429440"/>
            <a:ext cx="4520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CC0066"/>
                </a:solidFill>
                <a:latin typeface="Orbitron" pitchFamily="2" charset="0"/>
              </a:rPr>
              <a:t>I would go to the ends of the world if it’s with you.</a:t>
            </a:r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B1BD3FC7-91B9-E1EA-1ECD-D2CC889E4A72}"/>
              </a:ext>
            </a:extLst>
          </p:cNvPr>
          <p:cNvCxnSpPr>
            <a:cxnSpLocks/>
          </p:cNvCxnSpPr>
          <p:nvPr/>
        </p:nvCxnSpPr>
        <p:spPr>
          <a:xfrm>
            <a:off x="159544" y="1747905"/>
            <a:ext cx="550069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28235DF8-767D-C181-FC5A-A21B79505009}"/>
              </a:ext>
            </a:extLst>
          </p:cNvPr>
          <p:cNvSpPr txBox="1"/>
          <p:nvPr/>
        </p:nvSpPr>
        <p:spPr>
          <a:xfrm>
            <a:off x="50624" y="1722319"/>
            <a:ext cx="1148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CC0066"/>
                </a:solidFill>
                <a:latin typeface="Orbitron" pitchFamily="2" charset="0"/>
              </a:rPr>
              <a:t>Circles</a:t>
            </a:r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577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4262C129-B516-8543-3943-2D67CD435443}"/>
              </a:ext>
            </a:extLst>
          </p:cNvPr>
          <p:cNvCxnSpPr>
            <a:cxnSpLocks/>
          </p:cNvCxnSpPr>
          <p:nvPr/>
        </p:nvCxnSpPr>
        <p:spPr>
          <a:xfrm>
            <a:off x="1273437" y="1754313"/>
            <a:ext cx="526788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46D1FDAA-7332-4B08-9705-F27286FFAC48}"/>
              </a:ext>
            </a:extLst>
          </p:cNvPr>
          <p:cNvSpPr txBox="1"/>
          <p:nvPr/>
        </p:nvSpPr>
        <p:spPr>
          <a:xfrm>
            <a:off x="1148404" y="1726346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CC0066"/>
                </a:solidFill>
                <a:latin typeface="Orbitron" pitchFamily="2" charset="0"/>
              </a:rPr>
              <a:t>Sliders</a:t>
            </a:r>
            <a:r>
              <a:rPr lang="en-US" altLang="ja-JP" sz="1200" dirty="0">
                <a:solidFill>
                  <a:schemeClr val="accent2"/>
                </a:solidFill>
                <a:latin typeface="Orbitron" pitchFamily="2" charset="0"/>
              </a:rPr>
              <a:t> 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366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cxnSp>
        <p:nvCxnSpPr>
          <p:cNvPr id="157" name="直線コネクタ 156">
            <a:extLst>
              <a:ext uri="{FF2B5EF4-FFF2-40B4-BE49-F238E27FC236}">
                <a16:creationId xmlns:a16="http://schemas.microsoft.com/office/drawing/2014/main" id="{184777AA-0D85-95D6-B723-C19989A809A1}"/>
              </a:ext>
            </a:extLst>
          </p:cNvPr>
          <p:cNvCxnSpPr>
            <a:cxnSpLocks/>
          </p:cNvCxnSpPr>
          <p:nvPr/>
        </p:nvCxnSpPr>
        <p:spPr>
          <a:xfrm>
            <a:off x="2393362" y="1753536"/>
            <a:ext cx="698282" cy="0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1814F9E9-A607-9E89-D86A-2CD6F99F171A}"/>
              </a:ext>
            </a:extLst>
          </p:cNvPr>
          <p:cNvSpPr txBox="1"/>
          <p:nvPr/>
        </p:nvSpPr>
        <p:spPr>
          <a:xfrm>
            <a:off x="2268329" y="1725569"/>
            <a:ext cx="159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CC0066"/>
                </a:solidFill>
                <a:latin typeface="Orbitron" pitchFamily="2" charset="0"/>
              </a:rPr>
              <a:t>Spinners</a:t>
            </a:r>
            <a:r>
              <a:rPr lang="en-US" altLang="ja-JP" sz="1200" dirty="0">
                <a:solidFill>
                  <a:schemeClr val="bg1"/>
                </a:solidFill>
                <a:latin typeface="Orbitron" pitchFamily="2" charset="0"/>
              </a:rPr>
              <a:t> 1</a:t>
            </a:r>
            <a:endParaRPr kumimoji="1" lang="ja-JP" altLang="en-US" sz="12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E94C1D-4D09-DF09-F81E-368F2C94C22E}"/>
              </a:ext>
            </a:extLst>
          </p:cNvPr>
          <p:cNvSpPr/>
          <p:nvPr/>
        </p:nvSpPr>
        <p:spPr>
          <a:xfrm>
            <a:off x="-1688" y="0"/>
            <a:ext cx="12193687" cy="5306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71" name="矢印: 上 70">
            <a:extLst>
              <a:ext uri="{FF2B5EF4-FFF2-40B4-BE49-F238E27FC236}">
                <a16:creationId xmlns:a16="http://schemas.microsoft.com/office/drawing/2014/main" id="{8D4CF819-473B-4DBE-E135-9C1E5AFAE690}"/>
              </a:ext>
            </a:extLst>
          </p:cNvPr>
          <p:cNvSpPr/>
          <p:nvPr/>
        </p:nvSpPr>
        <p:spPr>
          <a:xfrm>
            <a:off x="579011" y="187604"/>
            <a:ext cx="197360" cy="176342"/>
          </a:xfrm>
          <a:prstGeom prst="upArrow">
            <a:avLst>
              <a:gd name="adj1" fmla="val 83283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1D3E92C5-0F76-9835-CDB9-77A264BA39A3}"/>
              </a:ext>
            </a:extLst>
          </p:cNvPr>
          <p:cNvSpPr/>
          <p:nvPr/>
        </p:nvSpPr>
        <p:spPr>
          <a:xfrm>
            <a:off x="1159478" y="135967"/>
            <a:ext cx="256002" cy="256002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878BF5C2-8B40-0D2B-B534-6EA2BFAF41FC}"/>
              </a:ext>
            </a:extLst>
          </p:cNvPr>
          <p:cNvSpPr/>
          <p:nvPr/>
        </p:nvSpPr>
        <p:spPr>
          <a:xfrm>
            <a:off x="1199349" y="175576"/>
            <a:ext cx="176260" cy="1762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70B1D461-C97F-FA3D-47E0-6A9B948CEA57}"/>
              </a:ext>
            </a:extLst>
          </p:cNvPr>
          <p:cNvSpPr/>
          <p:nvPr/>
        </p:nvSpPr>
        <p:spPr>
          <a:xfrm>
            <a:off x="175657" y="215933"/>
            <a:ext cx="120290" cy="1202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星: 10 pt 81">
            <a:extLst>
              <a:ext uri="{FF2B5EF4-FFF2-40B4-BE49-F238E27FC236}">
                <a16:creationId xmlns:a16="http://schemas.microsoft.com/office/drawing/2014/main" id="{24E7D904-004E-1061-DF7F-E7FE8E814A7E}"/>
              </a:ext>
            </a:extLst>
          </p:cNvPr>
          <p:cNvSpPr/>
          <p:nvPr/>
        </p:nvSpPr>
        <p:spPr>
          <a:xfrm>
            <a:off x="119336" y="158401"/>
            <a:ext cx="234748" cy="234748"/>
          </a:xfrm>
          <a:prstGeom prst="star10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&quot;禁止&quot;マーク 82">
            <a:extLst>
              <a:ext uri="{FF2B5EF4-FFF2-40B4-BE49-F238E27FC236}">
                <a16:creationId xmlns:a16="http://schemas.microsoft.com/office/drawing/2014/main" id="{C079BA6D-64EF-04E3-735C-BD07E9A8AAB3}"/>
              </a:ext>
            </a:extLst>
          </p:cNvPr>
          <p:cNvSpPr/>
          <p:nvPr/>
        </p:nvSpPr>
        <p:spPr>
          <a:xfrm rot="2787138">
            <a:off x="1686956" y="144532"/>
            <a:ext cx="252376" cy="252376"/>
          </a:xfrm>
          <a:prstGeom prst="noSmoking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7285607-89DE-2055-E229-C16C6B21AA7D}"/>
              </a:ext>
            </a:extLst>
          </p:cNvPr>
          <p:cNvSpPr/>
          <p:nvPr/>
        </p:nvSpPr>
        <p:spPr>
          <a:xfrm>
            <a:off x="2210808" y="142719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FA3C5337-C142-ADA3-D563-71B3C2751F16}"/>
              </a:ext>
            </a:extLst>
          </p:cNvPr>
          <p:cNvSpPr txBox="1"/>
          <p:nvPr/>
        </p:nvSpPr>
        <p:spPr>
          <a:xfrm rot="5400000">
            <a:off x="2194420" y="119727"/>
            <a:ext cx="2880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chemeClr val="bg1"/>
                </a:solidFill>
              </a:rPr>
              <a:t>∴</a:t>
            </a: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EFACCDA0-D4EB-5D56-C439-CE1EA3834519}"/>
              </a:ext>
            </a:extLst>
          </p:cNvPr>
          <p:cNvSpPr/>
          <p:nvPr/>
        </p:nvSpPr>
        <p:spPr>
          <a:xfrm>
            <a:off x="2700853" y="157072"/>
            <a:ext cx="256002" cy="25600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次の値と等しい 86">
            <a:extLst>
              <a:ext uri="{FF2B5EF4-FFF2-40B4-BE49-F238E27FC236}">
                <a16:creationId xmlns:a16="http://schemas.microsoft.com/office/drawing/2014/main" id="{F4A3BCCB-2A00-7B08-CD09-6435F857B64D}"/>
              </a:ext>
            </a:extLst>
          </p:cNvPr>
          <p:cNvSpPr/>
          <p:nvPr/>
        </p:nvSpPr>
        <p:spPr>
          <a:xfrm rot="5400000">
            <a:off x="2741020" y="192493"/>
            <a:ext cx="175667" cy="179688"/>
          </a:xfrm>
          <a:prstGeom prst="mathEqual">
            <a:avLst>
              <a:gd name="adj1" fmla="val 12919"/>
              <a:gd name="adj2" fmla="val 51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減算記号 87">
            <a:extLst>
              <a:ext uri="{FF2B5EF4-FFF2-40B4-BE49-F238E27FC236}">
                <a16:creationId xmlns:a16="http://schemas.microsoft.com/office/drawing/2014/main" id="{3BD9A296-2F2A-C5DE-AB75-5760CA579E48}"/>
              </a:ext>
            </a:extLst>
          </p:cNvPr>
          <p:cNvSpPr/>
          <p:nvPr/>
        </p:nvSpPr>
        <p:spPr>
          <a:xfrm rot="5400000">
            <a:off x="2706984" y="208447"/>
            <a:ext cx="247444" cy="152286"/>
          </a:xfrm>
          <a:prstGeom prst="mathMinus">
            <a:avLst>
              <a:gd name="adj1" fmla="val 14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2058C5A6-E47B-F7FD-AB67-7854B3A7E388}"/>
              </a:ext>
            </a:extLst>
          </p:cNvPr>
          <p:cNvCxnSpPr/>
          <p:nvPr/>
        </p:nvCxnSpPr>
        <p:spPr>
          <a:xfrm>
            <a:off x="1165345" y="471910"/>
            <a:ext cx="216024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3165201-0CEF-1387-2FC1-C37A5716026A}"/>
              </a:ext>
            </a:extLst>
          </p:cNvPr>
          <p:cNvSpPr/>
          <p:nvPr/>
        </p:nvSpPr>
        <p:spPr>
          <a:xfrm>
            <a:off x="8154104" y="5739874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746E1FE7-E5BD-9BDA-4AAA-ABF9AF149FFC}"/>
              </a:ext>
            </a:extLst>
          </p:cNvPr>
          <p:cNvSpPr/>
          <p:nvPr/>
        </p:nvSpPr>
        <p:spPr>
          <a:xfrm>
            <a:off x="8236903" y="573969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718A222C-CEF2-5023-9DE6-F999126142D5}"/>
              </a:ext>
            </a:extLst>
          </p:cNvPr>
          <p:cNvSpPr/>
          <p:nvPr/>
        </p:nvSpPr>
        <p:spPr>
          <a:xfrm>
            <a:off x="8313450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1845DDB4-5A4D-71C1-18F5-6AC486F2710E}"/>
              </a:ext>
            </a:extLst>
          </p:cNvPr>
          <p:cNvSpPr/>
          <p:nvPr/>
        </p:nvSpPr>
        <p:spPr>
          <a:xfrm>
            <a:off x="8396218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8D3C3FA9-1BB4-8EA4-6B85-57791FAB2DE5}"/>
              </a:ext>
            </a:extLst>
          </p:cNvPr>
          <p:cNvSpPr/>
          <p:nvPr/>
        </p:nvSpPr>
        <p:spPr>
          <a:xfrm>
            <a:off x="8481058" y="5739874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F5CD8BB-C946-B7F6-E9CC-6AAC51047B69}"/>
              </a:ext>
            </a:extLst>
          </p:cNvPr>
          <p:cNvSpPr/>
          <p:nvPr/>
        </p:nvSpPr>
        <p:spPr>
          <a:xfrm>
            <a:off x="8563857" y="5739698"/>
            <a:ext cx="82799" cy="21835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6B2F7806-C0A2-5515-06C1-6EA4FB5D5356}"/>
              </a:ext>
            </a:extLst>
          </p:cNvPr>
          <p:cNvSpPr/>
          <p:nvPr/>
        </p:nvSpPr>
        <p:spPr>
          <a:xfrm>
            <a:off x="8640404" y="5739698"/>
            <a:ext cx="82799" cy="218351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4272862-D737-9A99-EAD9-5B0F37F8E5D7}"/>
              </a:ext>
            </a:extLst>
          </p:cNvPr>
          <p:cNvSpPr txBox="1"/>
          <p:nvPr/>
        </p:nvSpPr>
        <p:spPr>
          <a:xfrm>
            <a:off x="4360331" y="2721822"/>
            <a:ext cx="3473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/>
                </a:solidFill>
                <a:latin typeface="Orbitron" pitchFamily="2" charset="0"/>
              </a:rPr>
              <a:t>Connect the World</a:t>
            </a:r>
          </a:p>
          <a:p>
            <a:pPr algn="ctr"/>
            <a:r>
              <a:rPr lang="en-US" altLang="ja-JP" sz="1600" dirty="0" err="1">
                <a:solidFill>
                  <a:schemeClr val="bg1"/>
                </a:solidFill>
                <a:latin typeface="Orbitron" pitchFamily="2" charset="0"/>
              </a:rPr>
              <a:t>Nanatsukaz</a:t>
            </a:r>
            <a:endParaRPr kumimoji="1" lang="en-US" altLang="ja-JP" sz="1600" dirty="0">
              <a:solidFill>
                <a:schemeClr val="bg1"/>
              </a:solidFill>
              <a:latin typeface="Orbitron" pitchFamily="2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C039B0C-CF2F-9D81-9E28-F590C98D223C}"/>
              </a:ext>
            </a:extLst>
          </p:cNvPr>
          <p:cNvSpPr txBox="1"/>
          <p:nvPr/>
        </p:nvSpPr>
        <p:spPr>
          <a:xfrm>
            <a:off x="3282562" y="3501008"/>
            <a:ext cx="5630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latin typeface="Orbitron" pitchFamily="2" charset="0"/>
              </a:rPr>
              <a:t>I would go to the ends of the world if it’s with you.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553A3F10-42B4-9253-A685-B652E18425ED}"/>
              </a:ext>
            </a:extLst>
          </p:cNvPr>
          <p:cNvSpPr/>
          <p:nvPr/>
        </p:nvSpPr>
        <p:spPr>
          <a:xfrm>
            <a:off x="5766126" y="3865598"/>
            <a:ext cx="665808" cy="204043"/>
          </a:xfrm>
          <a:prstGeom prst="roundRect">
            <a:avLst>
              <a:gd name="adj" fmla="val 50000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>
                <a:solidFill>
                  <a:sysClr val="windowText" lastClr="000000"/>
                </a:solidFill>
                <a:latin typeface="Orbitron" pitchFamily="2" charset="0"/>
              </a:rPr>
              <a:t>★</a:t>
            </a:r>
            <a:r>
              <a:rPr lang="en-US" altLang="ja-JP" sz="1000" dirty="0">
                <a:solidFill>
                  <a:sysClr val="windowText" lastClr="000000"/>
                </a:solidFill>
                <a:latin typeface="Orbitron" pitchFamily="2" charset="0"/>
              </a:rPr>
              <a:t>5.38</a:t>
            </a:r>
            <a:endParaRPr kumimoji="1" lang="ja-JP" altLang="en-US" sz="1000" dirty="0">
              <a:solidFill>
                <a:sysClr val="windowText" lastClr="000000"/>
              </a:solidFill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63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0">
        <p159:morph option="byObject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4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8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0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6" dur="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8" dur="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0" dur="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2" dur="2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4" dur="2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6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8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" dur="2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2" dur="2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4" dur="2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6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8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0" dur="2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5 -7.40741E-7 " pathEditMode="relative" rAng="0" ptsTypes="AA">
                                      <p:cBhvr>
                                        <p:cTn id="62" dur="2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4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6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8" dur="2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0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2" dur="2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2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4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6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4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2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4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6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8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0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4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8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63" presetClass="path" presetSubtype="0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2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4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0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6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1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2" presetID="35" presetClass="path" presetSubtype="0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3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4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5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7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9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1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3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5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7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9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1" dur="2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3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4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5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6" presetID="35" presetClass="path" presetSubtype="0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7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9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35" presetClass="path" presetSubtype="0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91" dur="2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93" dur="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4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95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97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4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7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56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58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60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62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64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66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7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0.45664 -0.44583 " pathEditMode="relative" rAng="0" ptsTypes="AA">
                                      <p:cBhvr>
                                        <p:cTn id="486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39" y="-22292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8" dur="100" fill="hold"/>
                                        <p:tgtEl>
                                          <p:spTgt spid="10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89" presetID="64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5664 -0.44583 L -0.45664 -0.62361 " pathEditMode="relative" rAng="0" ptsTypes="AA">
                                      <p:cBhvr>
                                        <p:cTn id="490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89"/>
                                    </p:animMotion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6" presetClass="emph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01" dur="300" fill="hold"/>
                                        <p:tgtEl>
                                          <p:spTgt spid="10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2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03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4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05" dur="300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6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07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8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21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2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2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4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25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6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27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8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29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0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3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2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33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4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35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6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3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8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39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0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41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2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43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4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45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6" presetID="64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47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8" presetID="64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549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0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3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6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08" grpId="0" animBg="1"/>
      <p:bldP spid="108" grpId="1" animBg="1"/>
      <p:bldP spid="107" grpId="0" animBg="1"/>
      <p:bldP spid="107" grpId="1" animBg="1"/>
      <p:bldP spid="109" grpId="0" animBg="1"/>
      <p:bldP spid="109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6" grpId="0" animBg="1"/>
      <p:bldP spid="116" grpId="1" animBg="1"/>
      <p:bldP spid="117" grpId="0" animBg="1"/>
      <p:bldP spid="117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61" grpId="0" animBg="1"/>
      <p:bldP spid="161" grpId="1" animBg="1"/>
      <p:bldP spid="162" grpId="0" animBg="1"/>
      <p:bldP spid="162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7" grpId="0" animBg="1"/>
      <p:bldP spid="177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23" grpId="0" animBg="1"/>
      <p:bldP spid="23" grpId="1" animBg="1"/>
      <p:bldP spid="24" grpId="0" animBg="1"/>
      <p:bldP spid="24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59" grpId="0" animBg="1"/>
      <p:bldP spid="5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5" grpId="0" animBg="1"/>
      <p:bldP spid="95" grpId="1" animBg="1"/>
      <p:bldP spid="106" grpId="0" animBg="1"/>
      <p:bldP spid="106" grpId="1" animBg="1"/>
      <p:bldP spid="106" grpId="2" animBg="1"/>
      <p:bldP spid="106" grpId="3" animBg="1"/>
      <p:bldP spid="106" grpId="4" animBg="1"/>
      <p:bldP spid="47" grpId="0" animBg="1"/>
      <p:bldP spid="47" grpId="1" animBg="1"/>
      <p:bldP spid="57" grpId="0" animBg="1"/>
      <p:bldP spid="57" grpId="1" animBg="1"/>
      <p:bldP spid="105" grpId="0" animBg="1"/>
      <p:bldP spid="105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63" grpId="0" animBg="1"/>
      <p:bldP spid="63" grpId="1" animBg="1"/>
      <p:bldP spid="46" grpId="0" animBg="1"/>
      <p:bldP spid="46" grpId="1" animBg="1"/>
      <p:bldP spid="64" grpId="0" animBg="1"/>
      <p:bldP spid="64" grpId="1" animBg="1"/>
      <p:bldP spid="48" grpId="0" animBg="1"/>
      <p:bldP spid="48" grpId="1" animBg="1"/>
      <p:bldP spid="49" grpId="0" animBg="1"/>
      <p:bldP spid="49" grpId="1" animBg="1"/>
      <p:bldP spid="56" grpId="0" animBg="1"/>
      <p:bldP spid="56" grpId="1" animBg="1"/>
      <p:bldP spid="94" grpId="0"/>
      <p:bldP spid="94" grpId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3" grpId="0" animBg="1"/>
      <p:bldP spid="103" grpId="1" animBg="1"/>
      <p:bldP spid="104" grpId="0" animBg="1"/>
      <p:bldP spid="104" grpId="1" animBg="1"/>
      <p:bldP spid="139" grpId="0" animBg="1"/>
      <p:bldP spid="139" grpId="1" animBg="1"/>
      <p:bldP spid="140" grpId="0"/>
      <p:bldP spid="140" grpId="1"/>
      <p:bldP spid="143" grpId="0"/>
      <p:bldP spid="143" grpId="1"/>
      <p:bldP spid="148" grpId="0"/>
      <p:bldP spid="148" grpId="1"/>
      <p:bldP spid="158" grpId="0"/>
      <p:bldP spid="158" grpId="1"/>
      <p:bldP spid="58" grpId="0" animBg="1"/>
      <p:bldP spid="58" grpId="1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/>
      <p:bldP spid="85" grpId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" grpId="0"/>
      <p:bldP spid="2" grpId="1"/>
      <p:bldP spid="2" grpId="2"/>
      <p:bldP spid="35" grpId="0"/>
      <p:bldP spid="35" grpId="1"/>
      <p:bldP spid="35" grpId="2"/>
      <p:bldP spid="36" grpId="0" animBg="1"/>
      <p:bldP spid="36" grpId="1" animBg="1"/>
      <p:bldP spid="36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73DDF7-7F06-C40A-4E9B-8D4609245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四角形: 角を丸くする 167">
            <a:extLst>
              <a:ext uri="{FF2B5EF4-FFF2-40B4-BE49-F238E27FC236}">
                <a16:creationId xmlns:a16="http://schemas.microsoft.com/office/drawing/2014/main" id="{138E6777-0449-885D-9BB1-E3E67BAB8817}"/>
              </a:ext>
            </a:extLst>
          </p:cNvPr>
          <p:cNvSpPr/>
          <p:nvPr/>
        </p:nvSpPr>
        <p:spPr>
          <a:xfrm rot="1493656">
            <a:off x="8566107" y="2292015"/>
            <a:ext cx="3014839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9B656E0-1977-796C-6B36-EA659F5C593E}"/>
              </a:ext>
            </a:extLst>
          </p:cNvPr>
          <p:cNvSpPr/>
          <p:nvPr/>
        </p:nvSpPr>
        <p:spPr>
          <a:xfrm>
            <a:off x="10497931" y="2724504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E041E2D9-3B85-5606-E76B-B17E90F7E2F0}"/>
              </a:ext>
            </a:extLst>
          </p:cNvPr>
          <p:cNvSpPr/>
          <p:nvPr/>
        </p:nvSpPr>
        <p:spPr>
          <a:xfrm>
            <a:off x="10612901" y="2839474"/>
            <a:ext cx="778172" cy="778172"/>
          </a:xfrm>
          <a:prstGeom prst="ellipse">
            <a:avLst/>
          </a:prstGeom>
          <a:solidFill>
            <a:srgbClr val="996633"/>
          </a:solidFill>
          <a:ln w="152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5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46EAF44D-2A2E-F0EF-922B-34BBEE6DEEB8}"/>
              </a:ext>
            </a:extLst>
          </p:cNvPr>
          <p:cNvSpPr/>
          <p:nvPr/>
        </p:nvSpPr>
        <p:spPr>
          <a:xfrm>
            <a:off x="8985763" y="1212336"/>
            <a:ext cx="4032448" cy="40324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四角形: 角を丸くする 163">
            <a:extLst>
              <a:ext uri="{FF2B5EF4-FFF2-40B4-BE49-F238E27FC236}">
                <a16:creationId xmlns:a16="http://schemas.microsoft.com/office/drawing/2014/main" id="{48FBDC97-6A60-2306-FE97-FE9DEEFE0FC5}"/>
              </a:ext>
            </a:extLst>
          </p:cNvPr>
          <p:cNvSpPr/>
          <p:nvPr/>
        </p:nvSpPr>
        <p:spPr>
          <a:xfrm>
            <a:off x="3352381" y="1104214"/>
            <a:ext cx="4241871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F714F212-BD7C-A738-9A07-182D89A09C1F}"/>
              </a:ext>
            </a:extLst>
          </p:cNvPr>
          <p:cNvSpPr/>
          <p:nvPr/>
        </p:nvSpPr>
        <p:spPr>
          <a:xfrm>
            <a:off x="3354923" y="1102666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楕円 165">
            <a:extLst>
              <a:ext uri="{FF2B5EF4-FFF2-40B4-BE49-F238E27FC236}">
                <a16:creationId xmlns:a16="http://schemas.microsoft.com/office/drawing/2014/main" id="{A74C780C-F9A3-2B8C-BBE4-1C98E46B4BCE}"/>
              </a:ext>
            </a:extLst>
          </p:cNvPr>
          <p:cNvSpPr/>
          <p:nvPr/>
        </p:nvSpPr>
        <p:spPr>
          <a:xfrm>
            <a:off x="3469893" y="1217636"/>
            <a:ext cx="778172" cy="778172"/>
          </a:xfrm>
          <a:prstGeom prst="ellipse">
            <a:avLst/>
          </a:prstGeom>
          <a:solidFill>
            <a:srgbClr val="996633"/>
          </a:solidFill>
          <a:ln w="152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4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67" name="楕円 166">
            <a:extLst>
              <a:ext uri="{FF2B5EF4-FFF2-40B4-BE49-F238E27FC236}">
                <a16:creationId xmlns:a16="http://schemas.microsoft.com/office/drawing/2014/main" id="{266945EE-4A2C-49A1-0E70-2BFC52D4ADBA}"/>
              </a:ext>
            </a:extLst>
          </p:cNvPr>
          <p:cNvSpPr/>
          <p:nvPr/>
        </p:nvSpPr>
        <p:spPr>
          <a:xfrm>
            <a:off x="1842755" y="-409502"/>
            <a:ext cx="4032448" cy="40324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898CB53D-BF82-B75B-FDCB-83DECA27FC8B}"/>
              </a:ext>
            </a:extLst>
          </p:cNvPr>
          <p:cNvSpPr/>
          <p:nvPr/>
        </p:nvSpPr>
        <p:spPr>
          <a:xfrm>
            <a:off x="1494126" y="895711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E0BF68C5-8E56-B845-3E99-A586EAD64B2F}"/>
              </a:ext>
            </a:extLst>
          </p:cNvPr>
          <p:cNvSpPr/>
          <p:nvPr/>
        </p:nvSpPr>
        <p:spPr>
          <a:xfrm>
            <a:off x="1609096" y="1010681"/>
            <a:ext cx="778172" cy="778172"/>
          </a:xfrm>
          <a:prstGeom prst="ellipse">
            <a:avLst/>
          </a:prstGeom>
          <a:solidFill>
            <a:srgbClr val="996633"/>
          </a:solidFill>
          <a:ln w="152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3</a:t>
            </a:r>
          </a:p>
        </p:txBody>
      </p:sp>
      <p:sp>
        <p:nvSpPr>
          <p:cNvPr id="163" name="楕円 162">
            <a:extLst>
              <a:ext uri="{FF2B5EF4-FFF2-40B4-BE49-F238E27FC236}">
                <a16:creationId xmlns:a16="http://schemas.microsoft.com/office/drawing/2014/main" id="{E98428F8-354F-8704-991C-1E613EC65DD2}"/>
              </a:ext>
            </a:extLst>
          </p:cNvPr>
          <p:cNvSpPr/>
          <p:nvPr/>
        </p:nvSpPr>
        <p:spPr>
          <a:xfrm>
            <a:off x="-18042" y="-616457"/>
            <a:ext cx="4032448" cy="40324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C0646DF-573F-5322-4CF3-633DB4F7F468}"/>
              </a:ext>
            </a:extLst>
          </p:cNvPr>
          <p:cNvSpPr/>
          <p:nvPr/>
        </p:nvSpPr>
        <p:spPr>
          <a:xfrm>
            <a:off x="1447308" y="836711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C4333D53-8FCC-B6F7-A3F9-64D19F320834}"/>
              </a:ext>
            </a:extLst>
          </p:cNvPr>
          <p:cNvSpPr/>
          <p:nvPr/>
        </p:nvSpPr>
        <p:spPr>
          <a:xfrm>
            <a:off x="1562278" y="951681"/>
            <a:ext cx="778172" cy="778172"/>
          </a:xfrm>
          <a:prstGeom prst="ellipse">
            <a:avLst/>
          </a:prstGeom>
          <a:solidFill>
            <a:srgbClr val="996633"/>
          </a:solidFill>
          <a:ln w="152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2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56" name="楕円 155">
            <a:extLst>
              <a:ext uri="{FF2B5EF4-FFF2-40B4-BE49-F238E27FC236}">
                <a16:creationId xmlns:a16="http://schemas.microsoft.com/office/drawing/2014/main" id="{142A3883-E81B-05D1-AD8D-DCE0E086E906}"/>
              </a:ext>
            </a:extLst>
          </p:cNvPr>
          <p:cNvSpPr/>
          <p:nvPr/>
        </p:nvSpPr>
        <p:spPr>
          <a:xfrm>
            <a:off x="-64860" y="-675457"/>
            <a:ext cx="4032448" cy="40324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楕円 150">
            <a:extLst>
              <a:ext uri="{FF2B5EF4-FFF2-40B4-BE49-F238E27FC236}">
                <a16:creationId xmlns:a16="http://schemas.microsoft.com/office/drawing/2014/main" id="{1505CB14-0BF2-7075-1D82-036D88A8988D}"/>
              </a:ext>
            </a:extLst>
          </p:cNvPr>
          <p:cNvSpPr/>
          <p:nvPr/>
        </p:nvSpPr>
        <p:spPr>
          <a:xfrm>
            <a:off x="2274491" y="1940966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楕円 151">
            <a:extLst>
              <a:ext uri="{FF2B5EF4-FFF2-40B4-BE49-F238E27FC236}">
                <a16:creationId xmlns:a16="http://schemas.microsoft.com/office/drawing/2014/main" id="{D090F0FE-0F39-816B-FB96-D12388C7CDB6}"/>
              </a:ext>
            </a:extLst>
          </p:cNvPr>
          <p:cNvSpPr/>
          <p:nvPr/>
        </p:nvSpPr>
        <p:spPr>
          <a:xfrm>
            <a:off x="2389461" y="2055936"/>
            <a:ext cx="778172" cy="778172"/>
          </a:xfrm>
          <a:prstGeom prst="ellipse">
            <a:avLst/>
          </a:prstGeom>
          <a:solidFill>
            <a:srgbClr val="996633"/>
          </a:solidFill>
          <a:ln w="152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1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FFFF5CC8-85F8-EB89-45A4-D3D48F68675C}"/>
              </a:ext>
            </a:extLst>
          </p:cNvPr>
          <p:cNvSpPr/>
          <p:nvPr/>
        </p:nvSpPr>
        <p:spPr>
          <a:xfrm>
            <a:off x="762323" y="428798"/>
            <a:ext cx="4032448" cy="40324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四角形: 角を丸くする 144">
            <a:extLst>
              <a:ext uri="{FF2B5EF4-FFF2-40B4-BE49-F238E27FC236}">
                <a16:creationId xmlns:a16="http://schemas.microsoft.com/office/drawing/2014/main" id="{88316F29-B1BD-C76A-A6EA-C9F2C7C35795}"/>
              </a:ext>
            </a:extLst>
          </p:cNvPr>
          <p:cNvSpPr/>
          <p:nvPr/>
        </p:nvSpPr>
        <p:spPr>
          <a:xfrm>
            <a:off x="3888245" y="3560416"/>
            <a:ext cx="2820625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楕円 145">
            <a:extLst>
              <a:ext uri="{FF2B5EF4-FFF2-40B4-BE49-F238E27FC236}">
                <a16:creationId xmlns:a16="http://schemas.microsoft.com/office/drawing/2014/main" id="{4C5D6C74-E34B-286F-0C7C-A8D145D1F9A9}"/>
              </a:ext>
            </a:extLst>
          </p:cNvPr>
          <p:cNvSpPr/>
          <p:nvPr/>
        </p:nvSpPr>
        <p:spPr>
          <a:xfrm>
            <a:off x="5700758" y="3548510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C85C0AA1-CC8B-B659-2B37-D4A2DA019ACC}"/>
              </a:ext>
            </a:extLst>
          </p:cNvPr>
          <p:cNvSpPr/>
          <p:nvPr/>
        </p:nvSpPr>
        <p:spPr>
          <a:xfrm>
            <a:off x="5815728" y="3663480"/>
            <a:ext cx="778172" cy="778172"/>
          </a:xfrm>
          <a:prstGeom prst="ellipse">
            <a:avLst/>
          </a:prstGeom>
          <a:solidFill>
            <a:srgbClr val="95233B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3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A40368A6-BBE5-4F66-0547-7DB9553AF245}"/>
              </a:ext>
            </a:extLst>
          </p:cNvPr>
          <p:cNvSpPr/>
          <p:nvPr/>
        </p:nvSpPr>
        <p:spPr>
          <a:xfrm>
            <a:off x="4188590" y="2036342"/>
            <a:ext cx="4032448" cy="40324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楕円 137">
            <a:extLst>
              <a:ext uri="{FF2B5EF4-FFF2-40B4-BE49-F238E27FC236}">
                <a16:creationId xmlns:a16="http://schemas.microsoft.com/office/drawing/2014/main" id="{1E7BD069-4A8C-B08D-54EB-94AE8FAAD60A}"/>
              </a:ext>
            </a:extLst>
          </p:cNvPr>
          <p:cNvSpPr/>
          <p:nvPr/>
        </p:nvSpPr>
        <p:spPr>
          <a:xfrm>
            <a:off x="3480519" y="1466962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楕円 140">
            <a:extLst>
              <a:ext uri="{FF2B5EF4-FFF2-40B4-BE49-F238E27FC236}">
                <a16:creationId xmlns:a16="http://schemas.microsoft.com/office/drawing/2014/main" id="{C1F6C516-B4CF-EC22-F8DD-0D515B0B4DD2}"/>
              </a:ext>
            </a:extLst>
          </p:cNvPr>
          <p:cNvSpPr/>
          <p:nvPr/>
        </p:nvSpPr>
        <p:spPr>
          <a:xfrm>
            <a:off x="3595489" y="1581932"/>
            <a:ext cx="778172" cy="778172"/>
          </a:xfrm>
          <a:prstGeom prst="ellipse">
            <a:avLst/>
          </a:prstGeom>
          <a:solidFill>
            <a:srgbClr val="95233B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2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44" name="楕円 143">
            <a:extLst>
              <a:ext uri="{FF2B5EF4-FFF2-40B4-BE49-F238E27FC236}">
                <a16:creationId xmlns:a16="http://schemas.microsoft.com/office/drawing/2014/main" id="{E7BF7540-E044-CFF6-3D30-6E16EF80C220}"/>
              </a:ext>
            </a:extLst>
          </p:cNvPr>
          <p:cNvSpPr/>
          <p:nvPr/>
        </p:nvSpPr>
        <p:spPr>
          <a:xfrm>
            <a:off x="1968351" y="-45206"/>
            <a:ext cx="4032448" cy="40324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四角形: 角を丸くする 133">
            <a:extLst>
              <a:ext uri="{FF2B5EF4-FFF2-40B4-BE49-F238E27FC236}">
                <a16:creationId xmlns:a16="http://schemas.microsoft.com/office/drawing/2014/main" id="{40B11467-CE3B-231A-CC9F-3EE504F881C3}"/>
              </a:ext>
            </a:extLst>
          </p:cNvPr>
          <p:cNvSpPr/>
          <p:nvPr/>
        </p:nvSpPr>
        <p:spPr>
          <a:xfrm>
            <a:off x="4194747" y="3079515"/>
            <a:ext cx="2820625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楕円 134">
            <a:extLst>
              <a:ext uri="{FF2B5EF4-FFF2-40B4-BE49-F238E27FC236}">
                <a16:creationId xmlns:a16="http://schemas.microsoft.com/office/drawing/2014/main" id="{905E0536-69A7-6DB4-0418-57D06124231D}"/>
              </a:ext>
            </a:extLst>
          </p:cNvPr>
          <p:cNvSpPr/>
          <p:nvPr/>
        </p:nvSpPr>
        <p:spPr>
          <a:xfrm>
            <a:off x="6007260" y="3067609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A6137174-9808-96E3-5E67-B9C2875CD9D1}"/>
              </a:ext>
            </a:extLst>
          </p:cNvPr>
          <p:cNvSpPr/>
          <p:nvPr/>
        </p:nvSpPr>
        <p:spPr>
          <a:xfrm>
            <a:off x="6122230" y="3182579"/>
            <a:ext cx="778172" cy="778172"/>
          </a:xfrm>
          <a:prstGeom prst="ellipse">
            <a:avLst/>
          </a:prstGeom>
          <a:solidFill>
            <a:srgbClr val="95233B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1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37" name="楕円 136">
            <a:extLst>
              <a:ext uri="{FF2B5EF4-FFF2-40B4-BE49-F238E27FC236}">
                <a16:creationId xmlns:a16="http://schemas.microsoft.com/office/drawing/2014/main" id="{170B29A6-F21A-D316-8033-6798374D4EFA}"/>
              </a:ext>
            </a:extLst>
          </p:cNvPr>
          <p:cNvSpPr/>
          <p:nvPr/>
        </p:nvSpPr>
        <p:spPr>
          <a:xfrm>
            <a:off x="4495092" y="1555441"/>
            <a:ext cx="4032448" cy="40324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CC63585B-F001-2DE1-BA59-DFBE75767D36}"/>
              </a:ext>
            </a:extLst>
          </p:cNvPr>
          <p:cNvSpPr/>
          <p:nvPr/>
        </p:nvSpPr>
        <p:spPr>
          <a:xfrm rot="5816098">
            <a:off x="851015" y="2836266"/>
            <a:ext cx="5180365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楕円 130">
            <a:extLst>
              <a:ext uri="{FF2B5EF4-FFF2-40B4-BE49-F238E27FC236}">
                <a16:creationId xmlns:a16="http://schemas.microsoft.com/office/drawing/2014/main" id="{C7956810-5D52-770F-CF02-D59240D4C397}"/>
              </a:ext>
            </a:extLst>
          </p:cNvPr>
          <p:cNvSpPr/>
          <p:nvPr/>
        </p:nvSpPr>
        <p:spPr>
          <a:xfrm>
            <a:off x="2682109" y="4898207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楕円 131">
            <a:extLst>
              <a:ext uri="{FF2B5EF4-FFF2-40B4-BE49-F238E27FC236}">
                <a16:creationId xmlns:a16="http://schemas.microsoft.com/office/drawing/2014/main" id="{36DFAECA-3B5A-3BD3-87FD-C3605E11FD97}"/>
              </a:ext>
            </a:extLst>
          </p:cNvPr>
          <p:cNvSpPr/>
          <p:nvPr/>
        </p:nvSpPr>
        <p:spPr>
          <a:xfrm>
            <a:off x="2797079" y="5013177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6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33" name="楕円 132">
            <a:extLst>
              <a:ext uri="{FF2B5EF4-FFF2-40B4-BE49-F238E27FC236}">
                <a16:creationId xmlns:a16="http://schemas.microsoft.com/office/drawing/2014/main" id="{6AB7CD09-1F02-5AD4-0F9D-00755E7F82C6}"/>
              </a:ext>
            </a:extLst>
          </p:cNvPr>
          <p:cNvSpPr/>
          <p:nvPr/>
        </p:nvSpPr>
        <p:spPr>
          <a:xfrm>
            <a:off x="1169941" y="3386039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A8B531DD-5E3B-3B74-D237-BE5C810BCCEC}"/>
              </a:ext>
            </a:extLst>
          </p:cNvPr>
          <p:cNvSpPr/>
          <p:nvPr/>
        </p:nvSpPr>
        <p:spPr>
          <a:xfrm rot="17071435">
            <a:off x="4321734" y="2172886"/>
            <a:ext cx="3014839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1929C661-4737-212C-1149-A4ECA17D6ECB}"/>
              </a:ext>
            </a:extLst>
          </p:cNvPr>
          <p:cNvSpPr/>
          <p:nvPr/>
        </p:nvSpPr>
        <p:spPr>
          <a:xfrm>
            <a:off x="5578714" y="1215208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B23789A8-AAF1-DD8B-75E9-F2DD1CAD15A4}"/>
              </a:ext>
            </a:extLst>
          </p:cNvPr>
          <p:cNvSpPr/>
          <p:nvPr/>
        </p:nvSpPr>
        <p:spPr>
          <a:xfrm>
            <a:off x="5693684" y="1330178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5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9D5321D-E985-E28B-7B7A-FFF0AE3D16BC}"/>
              </a:ext>
            </a:extLst>
          </p:cNvPr>
          <p:cNvSpPr/>
          <p:nvPr/>
        </p:nvSpPr>
        <p:spPr>
          <a:xfrm>
            <a:off x="4066546" y="-296960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楕円 114">
            <a:extLst>
              <a:ext uri="{FF2B5EF4-FFF2-40B4-BE49-F238E27FC236}">
                <a16:creationId xmlns:a16="http://schemas.microsoft.com/office/drawing/2014/main" id="{DA2BDF61-4DFB-F5B9-6CF3-637FE0E67AB7}"/>
              </a:ext>
            </a:extLst>
          </p:cNvPr>
          <p:cNvSpPr/>
          <p:nvPr/>
        </p:nvSpPr>
        <p:spPr>
          <a:xfrm>
            <a:off x="6282978" y="3301021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6A368C4F-2402-CFFF-81BE-E0944B82D515}"/>
              </a:ext>
            </a:extLst>
          </p:cNvPr>
          <p:cNvSpPr/>
          <p:nvPr/>
        </p:nvSpPr>
        <p:spPr>
          <a:xfrm>
            <a:off x="6397948" y="3415991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4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122" name="楕円 121">
            <a:extLst>
              <a:ext uri="{FF2B5EF4-FFF2-40B4-BE49-F238E27FC236}">
                <a16:creationId xmlns:a16="http://schemas.microsoft.com/office/drawing/2014/main" id="{F7300C6C-987D-7DB2-89CA-30F99D671CEC}"/>
              </a:ext>
            </a:extLst>
          </p:cNvPr>
          <p:cNvSpPr/>
          <p:nvPr/>
        </p:nvSpPr>
        <p:spPr>
          <a:xfrm>
            <a:off x="4770810" y="1788853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四角形: 角を丸くする 97">
            <a:extLst>
              <a:ext uri="{FF2B5EF4-FFF2-40B4-BE49-F238E27FC236}">
                <a16:creationId xmlns:a16="http://schemas.microsoft.com/office/drawing/2014/main" id="{5AEBF3ED-6FD1-E02C-3A86-17832EA04AB9}"/>
              </a:ext>
            </a:extLst>
          </p:cNvPr>
          <p:cNvSpPr/>
          <p:nvPr/>
        </p:nvSpPr>
        <p:spPr>
          <a:xfrm rot="1493656">
            <a:off x="6511394" y="4465717"/>
            <a:ext cx="3014839" cy="9938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01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A51297AA-D18C-80EF-7BFC-298BDDBBD7D9}"/>
              </a:ext>
            </a:extLst>
          </p:cNvPr>
          <p:cNvSpPr/>
          <p:nvPr/>
        </p:nvSpPr>
        <p:spPr>
          <a:xfrm>
            <a:off x="8443218" y="4898206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楕円 88">
            <a:extLst>
              <a:ext uri="{FF2B5EF4-FFF2-40B4-BE49-F238E27FC236}">
                <a16:creationId xmlns:a16="http://schemas.microsoft.com/office/drawing/2014/main" id="{DD3AE5B2-AE01-38D4-D436-1DA0359A3223}"/>
              </a:ext>
            </a:extLst>
          </p:cNvPr>
          <p:cNvSpPr/>
          <p:nvPr/>
        </p:nvSpPr>
        <p:spPr>
          <a:xfrm>
            <a:off x="8558188" y="5013176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3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4FE4E587-EED6-6148-0181-0DBA7BE8AB60}"/>
              </a:ext>
            </a:extLst>
          </p:cNvPr>
          <p:cNvSpPr/>
          <p:nvPr/>
        </p:nvSpPr>
        <p:spPr>
          <a:xfrm>
            <a:off x="6931050" y="3386038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7871EE14-F2DC-7811-D7F5-527DF94BFEF2}"/>
              </a:ext>
            </a:extLst>
          </p:cNvPr>
          <p:cNvSpPr/>
          <p:nvPr/>
        </p:nvSpPr>
        <p:spPr>
          <a:xfrm>
            <a:off x="6701110" y="5345484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F84C1703-16EB-A18B-DD6E-C861BD6AFAD6}"/>
              </a:ext>
            </a:extLst>
          </p:cNvPr>
          <p:cNvSpPr/>
          <p:nvPr/>
        </p:nvSpPr>
        <p:spPr>
          <a:xfrm>
            <a:off x="6816080" y="5460454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latin typeface="Orbitron" pitchFamily="2" charset="0"/>
                <a:ea typeface="Kosugi Maru" pitchFamily="2" charset="-128"/>
              </a:rPr>
              <a:t>2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FAD39887-6BD7-D830-1462-FF6B19D25B82}"/>
              </a:ext>
            </a:extLst>
          </p:cNvPr>
          <p:cNvSpPr/>
          <p:nvPr/>
        </p:nvSpPr>
        <p:spPr>
          <a:xfrm>
            <a:off x="5188942" y="3833316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48458429-1C51-ECC2-FAA6-985160BC7B14}"/>
              </a:ext>
            </a:extLst>
          </p:cNvPr>
          <p:cNvSpPr/>
          <p:nvPr/>
        </p:nvSpPr>
        <p:spPr>
          <a:xfrm>
            <a:off x="8069262" y="3458046"/>
            <a:ext cx="1008112" cy="100811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9D907AB7-7A6C-3B85-2203-48AD21CF6B9E}"/>
              </a:ext>
            </a:extLst>
          </p:cNvPr>
          <p:cNvSpPr/>
          <p:nvPr/>
        </p:nvSpPr>
        <p:spPr>
          <a:xfrm>
            <a:off x="8184232" y="3573016"/>
            <a:ext cx="778172" cy="778172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152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Orbitron" pitchFamily="2" charset="0"/>
                <a:ea typeface="Kosugi Maru" pitchFamily="2" charset="-128"/>
              </a:rPr>
              <a:t>1</a:t>
            </a:r>
            <a:endParaRPr kumimoji="1" lang="ja-JP" altLang="en-US" b="1" dirty="0">
              <a:latin typeface="Orbitron" pitchFamily="2" charset="0"/>
              <a:ea typeface="Kosugi Maru" pitchFamily="2" charset="-128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D7D88446-02BA-2F7C-8676-E1FA3E188210}"/>
              </a:ext>
            </a:extLst>
          </p:cNvPr>
          <p:cNvSpPr/>
          <p:nvPr/>
        </p:nvSpPr>
        <p:spPr>
          <a:xfrm>
            <a:off x="6557094" y="1945878"/>
            <a:ext cx="4032448" cy="403244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A57EA711-7595-6176-A495-AC26FDE74A89}"/>
              </a:ext>
            </a:extLst>
          </p:cNvPr>
          <p:cNvSpPr/>
          <p:nvPr/>
        </p:nvSpPr>
        <p:spPr>
          <a:xfrm>
            <a:off x="7568717" y="2539318"/>
            <a:ext cx="1024946" cy="10249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&quot;禁止&quot;マーク 178">
            <a:extLst>
              <a:ext uri="{FF2B5EF4-FFF2-40B4-BE49-F238E27FC236}">
                <a16:creationId xmlns:a16="http://schemas.microsoft.com/office/drawing/2014/main" id="{BBBE0BFB-B665-D18F-AB0E-C633538A1E50}"/>
              </a:ext>
            </a:extLst>
          </p:cNvPr>
          <p:cNvSpPr/>
          <p:nvPr/>
        </p:nvSpPr>
        <p:spPr>
          <a:xfrm>
            <a:off x="7566708" y="2539595"/>
            <a:ext cx="1026678" cy="1026674"/>
          </a:xfrm>
          <a:prstGeom prst="noSmoking">
            <a:avLst>
              <a:gd name="adj" fmla="val 139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600F2E51-8058-F9C5-B9E5-779AFC79D9BE}"/>
              </a:ext>
            </a:extLst>
          </p:cNvPr>
          <p:cNvSpPr/>
          <p:nvPr/>
        </p:nvSpPr>
        <p:spPr>
          <a:xfrm>
            <a:off x="6050094" y="1069777"/>
            <a:ext cx="4032448" cy="40324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円: 塗りつぶしなし 184">
            <a:extLst>
              <a:ext uri="{FF2B5EF4-FFF2-40B4-BE49-F238E27FC236}">
                <a16:creationId xmlns:a16="http://schemas.microsoft.com/office/drawing/2014/main" id="{D6755A7B-3E61-CFDC-4466-ECACAEFF1B03}"/>
              </a:ext>
            </a:extLst>
          </p:cNvPr>
          <p:cNvSpPr/>
          <p:nvPr/>
        </p:nvSpPr>
        <p:spPr>
          <a:xfrm>
            <a:off x="5003117" y="-756423"/>
            <a:ext cx="398544" cy="39854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1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0">
        <p159:morph option="byObject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1.48148E-6 L -0.15351 -0.12592 " pathEditMode="relative" rAng="0" ptsTypes="AA">
                                      <p:cBhvr>
                                        <p:cTn id="44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-6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1.48148E-6 L -0.15351 -0.12407 " pathEditMode="relative" rAng="0" ptsTypes="AA">
                                      <p:cBhvr>
                                        <p:cTn id="46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-620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0" nodeType="withEffect">
                                  <p:stCondLst>
                                    <p:cond delay="530"/>
                                  </p:stCondLst>
                                  <p:childTnLst>
                                    <p:animScale>
                                      <p:cBhvr>
                                        <p:cTn id="62" dur="450" fill="hold"/>
                                        <p:tgtEl>
                                          <p:spTgt spid="12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12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66667E-6 -4.44444E-6 L -0.04375 0.28542 " pathEditMode="relative" rAng="0" ptsTypes="AA">
                                      <p:cBhvr>
                                        <p:cTn id="80" dur="1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1425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875E-6 -4.44444E-6 L -0.04128 0.27524 " pathEditMode="relative" rAng="0" ptsTypes="AA">
                                      <p:cBhvr>
                                        <p:cTn id="82" dur="1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1375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Scale>
                                      <p:cBhvr>
                                        <p:cTn id="100" dur="500" fill="hold"/>
                                        <p:tgtEl>
                                          <p:spTgt spid="13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42" presetClass="path" presetSubtype="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1.875E-6 -1.48148E-6 L 0.04127 -0.60278 " pathEditMode="relative" rAng="0" ptsTypes="AA">
                                      <p:cBhvr>
                                        <p:cTn id="102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013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1.875E-6 -1.48148E-6 L 0.0414 -0.6044 " pathEditMode="relative" rAng="0" ptsTypes="AA">
                                      <p:cBhvr>
                                        <p:cTn id="104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3023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22" dur="500" fill="hold"/>
                                        <p:tgtEl>
                                          <p:spTgt spid="13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42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58333E-6 -3.33333E-6 L -0.1513 -3.33333E-6 " pathEditMode="relative" rAng="0" ptsTypes="AA">
                                      <p:cBhvr>
                                        <p:cTn id="124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375E-6 -1.85185E-6 L -0.14804 0.00023 " pathEditMode="relative" rAng="0" ptsTypes="AA">
                                      <p:cBhvr>
                                        <p:cTn id="126" dur="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2" dur="500" fill="hold"/>
                                        <p:tgtEl>
                                          <p:spTgt spid="14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6" presetClass="emp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15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42" presetClass="pat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16667E-6 -2.22222E-6 L -0.1513 -2.22222E-6 " pathEditMode="relative" rAng="0" ptsTypes="AA">
                                      <p:cBhvr>
                                        <p:cTn id="160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42" presetClass="pat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16667E-6 -7.40741E-7 L -0.14804 0.00023 " pathEditMode="relative" rAng="0" ptsTypes="AA">
                                      <p:cBhvr>
                                        <p:cTn id="162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1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1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1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6" presetClass="emph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animScale>
                                      <p:cBhvr>
                                        <p:cTn id="178" dur="500" fill="hold"/>
                                        <p:tgtEl>
                                          <p:spTgt spid="15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2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92" dur="500" fill="hold"/>
                                        <p:tgtEl>
                                          <p:spTgt spid="15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6" presetClass="emp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206" dur="500" fill="hold"/>
                                        <p:tgtEl>
                                          <p:spTgt spid="16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6" presetClass="emph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22" dur="500" fill="hold"/>
                                        <p:tgtEl>
                                          <p:spTgt spid="16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42" presetClass="pat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54167E-6 7.40741E-7 L 0.26614 0.00023 " pathEditMode="relative" rAng="0" ptsTypes="AA">
                                      <p:cBhvr>
                                        <p:cTn id="224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0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42" presetClass="pat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7.40741E-7 L 0.26627 -0.00116 " pathEditMode="relative" rAng="0" ptsTypes="AA">
                                      <p:cBhvr>
                                        <p:cTn id="226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-69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6" presetClass="emp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44" dur="500" fill="hold"/>
                                        <p:tgtEl>
                                          <p:spTgt spid="17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42" presetClass="pat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3.75E-6 -3.33333E-6 L -0.15351 -0.12592 " pathEditMode="relative" rAng="0" ptsTypes="AA">
                                      <p:cBhvr>
                                        <p:cTn id="246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-6296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42" presetClass="pat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3.75E-6 -1.85185E-6 L -0.15351 -0.12407 " pathEditMode="relative" rAng="0" ptsTypes="AA">
                                      <p:cBhvr>
                                        <p:cTn id="248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-6204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1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6" presetClass="emph" presetSubtype="0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animScale>
                                      <p:cBhvr>
                                        <p:cTn id="260" dur="500" fill="hold"/>
                                        <p:tgtEl>
                                          <p:spTgt spid="18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2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68" grpId="1" animBg="1"/>
      <p:bldP spid="172" grpId="0" animBg="1"/>
      <p:bldP spid="172" grpId="1" animBg="1"/>
      <p:bldP spid="172" grpId="2" animBg="1"/>
      <p:bldP spid="176" grpId="0" animBg="1"/>
      <p:bldP spid="176" grpId="1" animBg="1"/>
      <p:bldP spid="176" grpId="2" animBg="1"/>
      <p:bldP spid="178" grpId="0" animBg="1"/>
      <p:bldP spid="178" grpId="1" animBg="1"/>
      <p:bldP spid="178" grpId="2" animBg="1"/>
      <p:bldP spid="164" grpId="0" animBg="1"/>
      <p:bldP spid="164" grpId="1" animBg="1"/>
      <p:bldP spid="165" grpId="0" animBg="1"/>
      <p:bldP spid="165" grpId="1" animBg="1"/>
      <p:bldP spid="165" grpId="2" animBg="1"/>
      <p:bldP spid="166" grpId="0" animBg="1"/>
      <p:bldP spid="166" grpId="1" animBg="1"/>
      <p:bldP spid="166" grpId="2" animBg="1"/>
      <p:bldP spid="167" grpId="0" animBg="1"/>
      <p:bldP spid="167" grpId="1" animBg="1"/>
      <p:bldP spid="167" grpId="2" animBg="1"/>
      <p:bldP spid="159" grpId="0" animBg="1"/>
      <p:bldP spid="159" grpId="1" animBg="1"/>
      <p:bldP spid="160" grpId="0" animBg="1"/>
      <p:bldP spid="160" grpId="1" animBg="1"/>
      <p:bldP spid="163" grpId="0" animBg="1"/>
      <p:bldP spid="163" grpId="1" animBg="1"/>
      <p:bldP spid="163" grpId="2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6" grpId="2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3" grpId="2" animBg="1"/>
      <p:bldP spid="145" grpId="0" animBg="1"/>
      <p:bldP spid="145" grpId="1" animBg="1"/>
      <p:bldP spid="146" grpId="0" animBg="1"/>
      <p:bldP spid="146" grpId="1" animBg="1"/>
      <p:bldP spid="146" grpId="2" animBg="1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  <p:bldP spid="138" grpId="0" animBg="1"/>
      <p:bldP spid="138" grpId="1" animBg="1"/>
      <p:bldP spid="141" grpId="0" animBg="1"/>
      <p:bldP spid="141" grpId="1" animBg="1"/>
      <p:bldP spid="144" grpId="0" animBg="1"/>
      <p:bldP spid="144" grpId="1" animBg="1"/>
      <p:bldP spid="144" grpId="2" animBg="1"/>
      <p:bldP spid="134" grpId="0" animBg="1"/>
      <p:bldP spid="134" grpId="1" animBg="1"/>
      <p:bldP spid="135" grpId="0" animBg="1"/>
      <p:bldP spid="135" grpId="1" animBg="1"/>
      <p:bldP spid="135" grpId="2" animBg="1"/>
      <p:bldP spid="136" grpId="0" animBg="1"/>
      <p:bldP spid="136" grpId="1" animBg="1"/>
      <p:bldP spid="136" grpId="2" animBg="1"/>
      <p:bldP spid="137" grpId="0" animBg="1"/>
      <p:bldP spid="137" grpId="1" animBg="1"/>
      <p:bldP spid="137" grpId="2" animBg="1"/>
      <p:bldP spid="130" grpId="0" animBg="1"/>
      <p:bldP spid="130" grpId="1" animBg="1"/>
      <p:bldP spid="131" grpId="0" animBg="1"/>
      <p:bldP spid="131" grpId="1" animBg="1"/>
      <p:bldP spid="131" grpId="2" animBg="1"/>
      <p:bldP spid="132" grpId="0" animBg="1"/>
      <p:bldP spid="132" grpId="1" animBg="1"/>
      <p:bldP spid="132" grpId="2" animBg="1"/>
      <p:bldP spid="133" grpId="0" animBg="1"/>
      <p:bldP spid="133" grpId="1" animBg="1"/>
      <p:bldP spid="133" grpId="2" animBg="1"/>
      <p:bldP spid="126" grpId="0" animBg="1"/>
      <p:bldP spid="126" grpId="1" animBg="1"/>
      <p:bldP spid="127" grpId="0" animBg="1"/>
      <p:bldP spid="127" grpId="1" animBg="1"/>
      <p:bldP spid="127" grpId="2" animBg="1"/>
      <p:bldP spid="128" grpId="0" animBg="1"/>
      <p:bldP spid="128" grpId="1" animBg="1"/>
      <p:bldP spid="128" grpId="2" animBg="1"/>
      <p:bldP spid="129" grpId="0" animBg="1"/>
      <p:bldP spid="129" grpId="1" animBg="1"/>
      <p:bldP spid="129" grpId="2" animBg="1"/>
      <p:bldP spid="115" grpId="0" animBg="1"/>
      <p:bldP spid="115" grpId="1" animBg="1"/>
      <p:bldP spid="118" grpId="0" animBg="1"/>
      <p:bldP spid="118" grpId="1" animBg="1"/>
      <p:bldP spid="122" grpId="0" animBg="1"/>
      <p:bldP spid="122" grpId="1" animBg="1"/>
      <p:bldP spid="122" grpId="2" animBg="1"/>
      <p:bldP spid="98" grpId="0" animBg="1"/>
      <p:bldP spid="98" grpId="1" animBg="1"/>
      <p:bldP spid="81" grpId="0" animBg="1"/>
      <p:bldP spid="81" grpId="1" animBg="1"/>
      <p:bldP spid="81" grpId="2" animBg="1"/>
      <p:bldP spid="89" grpId="0" animBg="1"/>
      <p:bldP spid="89" grpId="1" animBg="1"/>
      <p:bldP spid="89" grpId="2" animBg="1"/>
      <p:bldP spid="96" grpId="0" animBg="1"/>
      <p:bldP spid="96" grpId="1" animBg="1"/>
      <p:bldP spid="96" grpId="2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79" grpId="2" animBg="1"/>
      <p:bldP spid="22" grpId="0" animBg="1"/>
      <p:bldP spid="22" grpId="1" animBg="1"/>
      <p:bldP spid="38" grpId="0" animBg="1"/>
      <p:bldP spid="38" grpId="1" animBg="1"/>
      <p:bldP spid="39" grpId="0" animBg="1"/>
      <p:bldP spid="39" grpId="1" animBg="1"/>
      <p:bldP spid="39" grpId="2" animBg="1"/>
      <p:bldP spid="180" grpId="0" animBg="1"/>
      <p:bldP spid="179" grpId="0" animBg="1"/>
      <p:bldP spid="181" grpId="0" animBg="1"/>
      <p:bldP spid="181" grpId="1" animBg="1"/>
      <p:bldP spid="181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DFD34-351C-E0E4-C3DB-17FB366E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871C921-E1C3-D901-3174-05864FDE41FC}"/>
              </a:ext>
            </a:extLst>
          </p:cNvPr>
          <p:cNvSpPr txBox="1"/>
          <p:nvPr/>
        </p:nvSpPr>
        <p:spPr>
          <a:xfrm>
            <a:off x="1919536" y="2830961"/>
            <a:ext cx="586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1"/>
                </a:solidFill>
                <a:latin typeface="Orbitron" pitchFamily="2" charset="0"/>
              </a:rPr>
              <a:t>Thank you for Watching!!</a:t>
            </a:r>
            <a:endParaRPr kumimoji="1" lang="ja-JP" altLang="en-US" sz="3200" dirty="0">
              <a:solidFill>
                <a:schemeClr val="bg1"/>
              </a:solidFill>
              <a:latin typeface="Orbitron" pitchFamily="2" charset="0"/>
            </a:endParaRPr>
          </a:p>
        </p:txBody>
      </p:sp>
      <p:sp useBgFill="1">
        <p:nvSpPr>
          <p:cNvPr id="4" name="正方形/長方形 3">
            <a:extLst>
              <a:ext uri="{FF2B5EF4-FFF2-40B4-BE49-F238E27FC236}">
                <a16:creationId xmlns:a16="http://schemas.microsoft.com/office/drawing/2014/main" id="{28653FA3-9291-83A8-F712-2AB7B5D8B60E}"/>
              </a:ext>
            </a:extLst>
          </p:cNvPr>
          <p:cNvSpPr/>
          <p:nvPr/>
        </p:nvSpPr>
        <p:spPr>
          <a:xfrm>
            <a:off x="1775520" y="2223699"/>
            <a:ext cx="6192688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A911660B-F4AB-B299-F92B-E296B50CA971}"/>
              </a:ext>
            </a:extLst>
          </p:cNvPr>
          <p:cNvSpPr/>
          <p:nvPr/>
        </p:nvSpPr>
        <p:spPr>
          <a:xfrm>
            <a:off x="7568717" y="2539318"/>
            <a:ext cx="1024946" cy="10249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&quot;禁止&quot;マーク 2">
            <a:extLst>
              <a:ext uri="{FF2B5EF4-FFF2-40B4-BE49-F238E27FC236}">
                <a16:creationId xmlns:a16="http://schemas.microsoft.com/office/drawing/2014/main" id="{4287A364-89F0-4927-9F54-41572836FE39}"/>
              </a:ext>
            </a:extLst>
          </p:cNvPr>
          <p:cNvSpPr/>
          <p:nvPr/>
        </p:nvSpPr>
        <p:spPr>
          <a:xfrm>
            <a:off x="7566708" y="2539595"/>
            <a:ext cx="1026678" cy="1026674"/>
          </a:xfrm>
          <a:prstGeom prst="noSmoking">
            <a:avLst>
              <a:gd name="adj" fmla="val 139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06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0">
        <p159:morph option="byObject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1.11111E-6 L -0.6056 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8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2.59259E-6 L -0.60573 2.59259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5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2.59259E-6 L -0.59636 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2" grpId="0" animBg="1"/>
      <p:bldP spid="2" grpId="1" animBg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A3326-B415-3D04-73E5-1FB3B823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モデル 1">
                <a:extLst>
                  <a:ext uri="{FF2B5EF4-FFF2-40B4-BE49-F238E27FC236}">
                    <a16:creationId xmlns:a16="http://schemas.microsoft.com/office/drawing/2014/main" id="{745A7E10-E60F-6D63-D5DF-1E74116D93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53629702"/>
                  </p:ext>
                </p:extLst>
              </p:nvPr>
            </p:nvGraphicFramePr>
            <p:xfrm>
              <a:off x="1" y="-1814673"/>
              <a:ext cx="12191984" cy="104873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1984" cy="10487336"/>
                    </a:xfrm>
                    <a:prstGeom prst="rect">
                      <a:avLst/>
                    </a:prstGeom>
                  </am3d:spPr>
                  <am3d:camera>
                    <am3d:pos x="2648757" y="-3600000" z="10984129"/>
                    <am3d:up dx="0" dy="36000000" dz="0"/>
                    <am3d:lookAt x="7200000" y="-14400000" z="-35843569"/>
                    <am3d:perspective fov="600000"/>
                  </am3d:camera>
                  <am3d:trans>
                    <am3d:meterPerModelUnit n="3724312" d="1000000"/>
                    <am3d:preTrans dx="5202838" dy="-1350983" dz="15766297"/>
                    <am3d:scale>
                      <am3d:sx n="1000000" d="1000000"/>
                      <am3d:sy n="1000000" d="1000000"/>
                      <am3d:sz n="1000000" d="1000000"/>
                    </am3d:scale>
                    <am3d:rot ax="-9600001" ay="-242937" az="10780042"/>
                    <am3d:postTrans dx="6516730" dy="7532385" dz="17754141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モデル 1">
                <a:extLst>
                  <a:ext uri="{FF2B5EF4-FFF2-40B4-BE49-F238E27FC236}">
                    <a16:creationId xmlns:a16="http://schemas.microsoft.com/office/drawing/2014/main" id="{745A7E10-E60F-6D63-D5DF-1E74116D9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-1814673"/>
                <a:ext cx="12191984" cy="104873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159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A0EFA-266A-F923-4F55-59673B5B2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4620DE-B887-56FD-84E5-08371D2C3507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16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71095-3C9D-5126-7E77-ED434A541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A448359-A99A-CED1-522C-1E8E540A9A5E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D684203-A836-C09B-B335-63F8609D146F}"/>
              </a:ext>
            </a:extLst>
          </p:cNvPr>
          <p:cNvSpPr/>
          <p:nvPr/>
        </p:nvSpPr>
        <p:spPr>
          <a:xfrm>
            <a:off x="4265923" y="710135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0A7684C-F4AF-3EA2-1180-5B64A1C727C9}"/>
              </a:ext>
            </a:extLst>
          </p:cNvPr>
          <p:cNvSpPr/>
          <p:nvPr/>
        </p:nvSpPr>
        <p:spPr>
          <a:xfrm>
            <a:off x="8191801" y="710134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7D4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BE49381-6812-B8F0-F275-6F3E94956B56}"/>
              </a:ext>
            </a:extLst>
          </p:cNvPr>
          <p:cNvSpPr/>
          <p:nvPr/>
        </p:nvSpPr>
        <p:spPr>
          <a:xfrm>
            <a:off x="265725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8F2B2990-69DB-44EA-9B25-5D19126F0AD7}"/>
              </a:ext>
            </a:extLst>
          </p:cNvPr>
          <p:cNvSpPr/>
          <p:nvPr/>
        </p:nvSpPr>
        <p:spPr>
          <a:xfrm>
            <a:off x="4265922" y="3702092"/>
            <a:ext cx="3660154" cy="2295198"/>
          </a:xfrm>
          <a:prstGeom prst="roundRect">
            <a:avLst>
              <a:gd name="adj" fmla="val 7212"/>
            </a:avLst>
          </a:prstGeom>
          <a:gradFill>
            <a:gsLst>
              <a:gs pos="36000">
                <a:schemeClr val="accent1"/>
              </a:gs>
              <a:gs pos="73000">
                <a:schemeClr val="accent1">
                  <a:lumMod val="60000"/>
                  <a:lumOff val="40000"/>
                </a:schemeClr>
              </a:gs>
              <a:gs pos="9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1A6D10D-BE31-A227-808F-D3E54B12853B}"/>
              </a:ext>
            </a:extLst>
          </p:cNvPr>
          <p:cNvSpPr/>
          <p:nvPr/>
        </p:nvSpPr>
        <p:spPr>
          <a:xfrm>
            <a:off x="8191801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773550-24E1-E5A0-F20B-E93147F2C887}"/>
              </a:ext>
            </a:extLst>
          </p:cNvPr>
          <p:cNvSpPr/>
          <p:nvPr/>
        </p:nvSpPr>
        <p:spPr>
          <a:xfrm>
            <a:off x="2" y="7528"/>
            <a:ext cx="12191998" cy="4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4429D08-EF2F-2A9B-8E96-EF43729BF8DE}"/>
              </a:ext>
            </a:extLst>
          </p:cNvPr>
          <p:cNvSpPr/>
          <p:nvPr/>
        </p:nvSpPr>
        <p:spPr>
          <a:xfrm>
            <a:off x="70340" y="62176"/>
            <a:ext cx="598793" cy="366919"/>
          </a:xfrm>
          <a:prstGeom prst="roundRect">
            <a:avLst>
              <a:gd name="adj" fmla="val 192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EE33FFB0-B01D-216D-417C-3C6E979DFA6A}"/>
              </a:ext>
            </a:extLst>
          </p:cNvPr>
          <p:cNvSpPr/>
          <p:nvPr/>
        </p:nvSpPr>
        <p:spPr>
          <a:xfrm rot="16200000">
            <a:off x="247663" y="145897"/>
            <a:ext cx="210317" cy="19288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B029A9E-7A55-E517-CD54-8781DF59C1EC}"/>
              </a:ext>
            </a:extLst>
          </p:cNvPr>
          <p:cNvSpPr txBox="1"/>
          <p:nvPr/>
        </p:nvSpPr>
        <p:spPr>
          <a:xfrm>
            <a:off x="635302" y="15055"/>
            <a:ext cx="1460500" cy="46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YourTube</a:t>
            </a:r>
            <a:endParaRPr kumimoji="1" lang="ja-JP" altLang="en-US" sz="2400" b="1" dirty="0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82333F5-D062-68B8-C5BA-BE0D448653ED}"/>
              </a:ext>
            </a:extLst>
          </p:cNvPr>
          <p:cNvSpPr txBox="1"/>
          <p:nvPr/>
        </p:nvSpPr>
        <p:spPr>
          <a:xfrm>
            <a:off x="5638801" y="2955843"/>
            <a:ext cx="914400" cy="91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E92A80A-C693-9627-3B25-14FF6CF8B82B}"/>
              </a:ext>
            </a:extLst>
          </p:cNvPr>
          <p:cNvSpPr/>
          <p:nvPr/>
        </p:nvSpPr>
        <p:spPr>
          <a:xfrm>
            <a:off x="5557839" y="828156"/>
            <a:ext cx="2040731" cy="13677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結合子 38">
            <a:extLst>
              <a:ext uri="{FF2B5EF4-FFF2-40B4-BE49-F238E27FC236}">
                <a16:creationId xmlns:a16="http://schemas.microsoft.com/office/drawing/2014/main" id="{C8516B70-EADF-E488-50D6-C6E753A80465}"/>
              </a:ext>
            </a:extLst>
          </p:cNvPr>
          <p:cNvSpPr/>
          <p:nvPr/>
        </p:nvSpPr>
        <p:spPr>
          <a:xfrm>
            <a:off x="5638801" y="897494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ローチャート: 結合子 39">
            <a:extLst>
              <a:ext uri="{FF2B5EF4-FFF2-40B4-BE49-F238E27FC236}">
                <a16:creationId xmlns:a16="http://schemas.microsoft.com/office/drawing/2014/main" id="{F5183CC1-83A2-89E1-DB5A-5DBF08EA8838}"/>
              </a:ext>
            </a:extLst>
          </p:cNvPr>
          <p:cNvSpPr/>
          <p:nvPr/>
        </p:nvSpPr>
        <p:spPr>
          <a:xfrm>
            <a:off x="6265195" y="896953"/>
            <a:ext cx="576012" cy="57537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ローチャート: 結合子 40">
            <a:extLst>
              <a:ext uri="{FF2B5EF4-FFF2-40B4-BE49-F238E27FC236}">
                <a16:creationId xmlns:a16="http://schemas.microsoft.com/office/drawing/2014/main" id="{C05A1605-9EEE-63AB-C0BA-15BDC88F38F1}"/>
              </a:ext>
            </a:extLst>
          </p:cNvPr>
          <p:cNvSpPr/>
          <p:nvPr/>
        </p:nvSpPr>
        <p:spPr>
          <a:xfrm>
            <a:off x="6893245" y="895347"/>
            <a:ext cx="576012" cy="57537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83C6AD52-92B9-F5C6-0FD6-E20A6ED9AB6F}"/>
              </a:ext>
            </a:extLst>
          </p:cNvPr>
          <p:cNvSpPr/>
          <p:nvPr/>
        </p:nvSpPr>
        <p:spPr>
          <a:xfrm>
            <a:off x="5638801" y="1544767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71F5A0ED-632D-17C8-BBF2-3FFF90FFD84E}"/>
              </a:ext>
            </a:extLst>
          </p:cNvPr>
          <p:cNvSpPr/>
          <p:nvPr/>
        </p:nvSpPr>
        <p:spPr>
          <a:xfrm>
            <a:off x="6265195" y="1544226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ローチャート: 結合子 43">
            <a:extLst>
              <a:ext uri="{FF2B5EF4-FFF2-40B4-BE49-F238E27FC236}">
                <a16:creationId xmlns:a16="http://schemas.microsoft.com/office/drawing/2014/main" id="{D936A812-79B3-53E9-CD11-87E1053E8E41}"/>
              </a:ext>
            </a:extLst>
          </p:cNvPr>
          <p:cNvSpPr/>
          <p:nvPr/>
        </p:nvSpPr>
        <p:spPr>
          <a:xfrm>
            <a:off x="6893245" y="1542620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719355C4-8135-1E6B-F1A2-773E80B57667}"/>
              </a:ext>
            </a:extLst>
          </p:cNvPr>
          <p:cNvGrpSpPr/>
          <p:nvPr/>
        </p:nvGrpSpPr>
        <p:grpSpPr>
          <a:xfrm>
            <a:off x="5763407" y="954224"/>
            <a:ext cx="323486" cy="475727"/>
            <a:chOff x="5763406" y="947738"/>
            <a:chExt cx="323486" cy="4762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93910E83-D871-9552-2BB6-51ADE2280B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05412D74-BA83-9C30-1D0B-FC226F7459FA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3363421E-88FE-BA72-11CE-795188609FBA}"/>
              </a:ext>
            </a:extLst>
          </p:cNvPr>
          <p:cNvGrpSpPr/>
          <p:nvPr/>
        </p:nvGrpSpPr>
        <p:grpSpPr>
          <a:xfrm rot="16200000">
            <a:off x="5760605" y="1601567"/>
            <a:ext cx="323131" cy="476250"/>
            <a:chOff x="5763406" y="947738"/>
            <a:chExt cx="323486" cy="476250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13021930-65C3-5538-AA3D-E03CE9EDD8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L 字 55">
              <a:extLst>
                <a:ext uri="{FF2B5EF4-FFF2-40B4-BE49-F238E27FC236}">
                  <a16:creationId xmlns:a16="http://schemas.microsoft.com/office/drawing/2014/main" id="{B06647B4-2064-AB06-ADE5-0AA19AB7A858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F95B99-3A39-D970-3CDF-6D0B12D8E5D9}"/>
              </a:ext>
            </a:extLst>
          </p:cNvPr>
          <p:cNvGrpSpPr/>
          <p:nvPr/>
        </p:nvGrpSpPr>
        <p:grpSpPr>
          <a:xfrm rot="16200000">
            <a:off x="6391635" y="1608076"/>
            <a:ext cx="323131" cy="476250"/>
            <a:chOff x="5763406" y="947738"/>
            <a:chExt cx="323486" cy="476250"/>
          </a:xfrm>
        </p:grpSpPr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3EB5E0A5-17BF-F7AC-0224-49562D177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L 字 58">
              <a:extLst>
                <a:ext uri="{FF2B5EF4-FFF2-40B4-BE49-F238E27FC236}">
                  <a16:creationId xmlns:a16="http://schemas.microsoft.com/office/drawing/2014/main" id="{2718E1E3-674D-335E-DF15-4A957FB4F167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B7AA11AA-9E39-F4F1-1FBA-76DA3B2600F5}"/>
              </a:ext>
            </a:extLst>
          </p:cNvPr>
          <p:cNvGrpSpPr/>
          <p:nvPr/>
        </p:nvGrpSpPr>
        <p:grpSpPr>
          <a:xfrm rot="5400000">
            <a:off x="7019686" y="1604099"/>
            <a:ext cx="323131" cy="476250"/>
            <a:chOff x="5763406" y="947738"/>
            <a:chExt cx="323486" cy="476250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0865C07A-0E10-9A47-EE39-BFA375D4A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BB1FD825-F1E9-7B48-B8CB-BEF9AA2A5824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0" name="四角形: 角を丸くする 139">
            <a:extLst>
              <a:ext uri="{FF2B5EF4-FFF2-40B4-BE49-F238E27FC236}">
                <a16:creationId xmlns:a16="http://schemas.microsoft.com/office/drawing/2014/main" id="{88F7FA9E-D5D5-282C-652B-A04814BF121B}"/>
              </a:ext>
            </a:extLst>
          </p:cNvPr>
          <p:cNvSpPr/>
          <p:nvPr/>
        </p:nvSpPr>
        <p:spPr>
          <a:xfrm rot="19268304">
            <a:off x="9329601" y="1891298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DCEAEB9-4D52-46BD-3C73-9022B5ABD3D4}"/>
              </a:ext>
            </a:extLst>
          </p:cNvPr>
          <p:cNvSpPr txBox="1"/>
          <p:nvPr/>
        </p:nvSpPr>
        <p:spPr>
          <a:xfrm>
            <a:off x="4393407" y="785341"/>
            <a:ext cx="1029630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n w="12700">
                  <a:solidFill>
                    <a:schemeClr val="accent2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長崎県</a:t>
            </a: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BE4B11F8-C374-173D-2306-2C0ACC49FC90}"/>
              </a:ext>
            </a:extLst>
          </p:cNvPr>
          <p:cNvSpPr/>
          <p:nvPr/>
        </p:nvSpPr>
        <p:spPr>
          <a:xfrm rot="1421972">
            <a:off x="9873835" y="1435365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平行四辺形 140">
            <a:extLst>
              <a:ext uri="{FF2B5EF4-FFF2-40B4-BE49-F238E27FC236}">
                <a16:creationId xmlns:a16="http://schemas.microsoft.com/office/drawing/2014/main" id="{6D8B076B-D18A-3AB2-11B7-587AD448951B}"/>
              </a:ext>
            </a:extLst>
          </p:cNvPr>
          <p:cNvSpPr/>
          <p:nvPr/>
        </p:nvSpPr>
        <p:spPr>
          <a:xfrm flipH="1">
            <a:off x="9802910" y="1379694"/>
            <a:ext cx="349042" cy="241263"/>
          </a:xfrm>
          <a:prstGeom prst="parallelogram">
            <a:avLst>
              <a:gd name="adj" fmla="val 1068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2CED98B-E766-812E-ADBA-908B9ABF3531}"/>
              </a:ext>
            </a:extLst>
          </p:cNvPr>
          <p:cNvSpPr txBox="1"/>
          <p:nvPr/>
        </p:nvSpPr>
        <p:spPr>
          <a:xfrm>
            <a:off x="4358187" y="1945253"/>
            <a:ext cx="3493568" cy="9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矢印が</a:t>
            </a:r>
            <a:endParaRPr lang="en-US" altLang="ja-JP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b="1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ぐっちゃぐちゃ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8246F0C-D9FF-23F5-5C8B-EA04496BE867}"/>
              </a:ext>
            </a:extLst>
          </p:cNvPr>
          <p:cNvSpPr txBox="1"/>
          <p:nvPr/>
        </p:nvSpPr>
        <p:spPr>
          <a:xfrm>
            <a:off x="7161694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11:47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712BF5AE-9A1A-DC65-9540-B9681E9B6165}"/>
              </a:ext>
            </a:extLst>
          </p:cNvPr>
          <p:cNvSpPr/>
          <p:nvPr/>
        </p:nvSpPr>
        <p:spPr>
          <a:xfrm rot="19044844">
            <a:off x="8286353" y="1115793"/>
            <a:ext cx="1825676" cy="1289684"/>
          </a:xfrm>
          <a:custGeom>
            <a:avLst/>
            <a:gdLst>
              <a:gd name="csX0" fmla="*/ 0 w 1443870"/>
              <a:gd name="csY0" fmla="*/ 0 h 899339"/>
              <a:gd name="csX1" fmla="*/ 1443870 w 1443870"/>
              <a:gd name="csY1" fmla="*/ 0 h 899339"/>
              <a:gd name="csX2" fmla="*/ 1443870 w 1443870"/>
              <a:gd name="csY2" fmla="*/ 899339 h 899339"/>
              <a:gd name="csX3" fmla="*/ 0 w 1443870"/>
              <a:gd name="csY3" fmla="*/ 899339 h 899339"/>
              <a:gd name="csX4" fmla="*/ 0 w 1443870"/>
              <a:gd name="csY4" fmla="*/ 0 h 899339"/>
              <a:gd name="csX0" fmla="*/ 0 w 1835219"/>
              <a:gd name="csY0" fmla="*/ 0 h 899339"/>
              <a:gd name="csX1" fmla="*/ 1443870 w 1835219"/>
              <a:gd name="csY1" fmla="*/ 0 h 899339"/>
              <a:gd name="csX2" fmla="*/ 1835219 w 1835219"/>
              <a:gd name="csY2" fmla="*/ 748017 h 899339"/>
              <a:gd name="csX3" fmla="*/ 0 w 1835219"/>
              <a:gd name="csY3" fmla="*/ 899339 h 899339"/>
              <a:gd name="csX4" fmla="*/ 0 w 1835219"/>
              <a:gd name="csY4" fmla="*/ 0 h 899339"/>
              <a:gd name="csX0" fmla="*/ 0 w 1835219"/>
              <a:gd name="csY0" fmla="*/ 391764 h 1291103"/>
              <a:gd name="csX1" fmla="*/ 1422297 w 1835219"/>
              <a:gd name="csY1" fmla="*/ 0 h 1291103"/>
              <a:gd name="csX2" fmla="*/ 1835219 w 1835219"/>
              <a:gd name="csY2" fmla="*/ 1139781 h 1291103"/>
              <a:gd name="csX3" fmla="*/ 0 w 1835219"/>
              <a:gd name="csY3" fmla="*/ 1291103 h 1291103"/>
              <a:gd name="csX4" fmla="*/ 0 w 1835219"/>
              <a:gd name="csY4" fmla="*/ 391764 h 1291103"/>
              <a:gd name="csX0" fmla="*/ 0 w 1825676"/>
              <a:gd name="csY0" fmla="*/ 391764 h 1291103"/>
              <a:gd name="csX1" fmla="*/ 1422297 w 1825676"/>
              <a:gd name="csY1" fmla="*/ 0 h 1291103"/>
              <a:gd name="csX2" fmla="*/ 1825676 w 1825676"/>
              <a:gd name="csY2" fmla="*/ 833460 h 1291103"/>
              <a:gd name="csX3" fmla="*/ 0 w 1825676"/>
              <a:gd name="csY3" fmla="*/ 1291103 h 1291103"/>
              <a:gd name="csX4" fmla="*/ 0 w 1825676"/>
              <a:gd name="csY4" fmla="*/ 391764 h 12911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25676" h="1291103">
                <a:moveTo>
                  <a:pt x="0" y="391764"/>
                </a:moveTo>
                <a:lnTo>
                  <a:pt x="1422297" y="0"/>
                </a:lnTo>
                <a:lnTo>
                  <a:pt x="1825676" y="833460"/>
                </a:lnTo>
                <a:lnTo>
                  <a:pt x="0" y="1291103"/>
                </a:lnTo>
                <a:lnTo>
                  <a:pt x="0" y="3917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70AC839-F32C-6043-5145-466775FA8C0E}"/>
              </a:ext>
            </a:extLst>
          </p:cNvPr>
          <p:cNvSpPr/>
          <p:nvPr/>
        </p:nvSpPr>
        <p:spPr>
          <a:xfrm>
            <a:off x="9881637" y="828156"/>
            <a:ext cx="1123950" cy="1253539"/>
          </a:xfrm>
          <a:custGeom>
            <a:avLst/>
            <a:gdLst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0 w 1195387"/>
              <a:gd name="csY3" fmla="*/ 1554956 h 1554956"/>
              <a:gd name="csX4" fmla="*/ 0 w 1195387"/>
              <a:gd name="csY4" fmla="*/ 0 h 1554956"/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573881 w 1195387"/>
              <a:gd name="csY3" fmla="*/ 1207294 h 1554956"/>
              <a:gd name="csX4" fmla="*/ 0 w 1195387"/>
              <a:gd name="csY4" fmla="*/ 0 h 1554956"/>
              <a:gd name="csX0" fmla="*/ 0 w 1195387"/>
              <a:gd name="csY0" fmla="*/ 0 h 1207294"/>
              <a:gd name="csX1" fmla="*/ 1195387 w 1195387"/>
              <a:gd name="csY1" fmla="*/ 0 h 1207294"/>
              <a:gd name="csX2" fmla="*/ 1147762 w 1195387"/>
              <a:gd name="csY2" fmla="*/ 1014412 h 1207294"/>
              <a:gd name="csX3" fmla="*/ 573881 w 1195387"/>
              <a:gd name="csY3" fmla="*/ 1207294 h 1207294"/>
              <a:gd name="csX4" fmla="*/ 0 w 1195387"/>
              <a:gd name="csY4" fmla="*/ 0 h 1207294"/>
              <a:gd name="csX0" fmla="*/ 0 w 1147762"/>
              <a:gd name="csY0" fmla="*/ 0 h 1207294"/>
              <a:gd name="csX1" fmla="*/ 669131 w 1147762"/>
              <a:gd name="csY1" fmla="*/ 11907 h 1207294"/>
              <a:gd name="csX2" fmla="*/ 1147762 w 1147762"/>
              <a:gd name="csY2" fmla="*/ 1014412 h 1207294"/>
              <a:gd name="csX3" fmla="*/ 573881 w 1147762"/>
              <a:gd name="csY3" fmla="*/ 1207294 h 1207294"/>
              <a:gd name="csX4" fmla="*/ 0 w 1147762"/>
              <a:gd name="csY4" fmla="*/ 0 h 1207294"/>
              <a:gd name="csX0" fmla="*/ 0 w 1123950"/>
              <a:gd name="csY0" fmla="*/ 83343 h 1195387"/>
              <a:gd name="csX1" fmla="*/ 645319 w 1123950"/>
              <a:gd name="csY1" fmla="*/ 0 h 1195387"/>
              <a:gd name="csX2" fmla="*/ 1123950 w 1123950"/>
              <a:gd name="csY2" fmla="*/ 1002505 h 1195387"/>
              <a:gd name="csX3" fmla="*/ 550069 w 1123950"/>
              <a:gd name="csY3" fmla="*/ 1195387 h 1195387"/>
              <a:gd name="csX4" fmla="*/ 0 w 1123950"/>
              <a:gd name="csY4" fmla="*/ 83343 h 1195387"/>
              <a:gd name="csX0" fmla="*/ 0 w 1123950"/>
              <a:gd name="csY0" fmla="*/ 142874 h 1254918"/>
              <a:gd name="csX1" fmla="*/ 604838 w 1123950"/>
              <a:gd name="csY1" fmla="*/ 0 h 1254918"/>
              <a:gd name="csX2" fmla="*/ 1123950 w 1123950"/>
              <a:gd name="csY2" fmla="*/ 1062036 h 1254918"/>
              <a:gd name="csX3" fmla="*/ 550069 w 1123950"/>
              <a:gd name="csY3" fmla="*/ 1254918 h 1254918"/>
              <a:gd name="csX4" fmla="*/ 0 w 1123950"/>
              <a:gd name="csY4" fmla="*/ 142874 h 12549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3950" h="1254918">
                <a:moveTo>
                  <a:pt x="0" y="142874"/>
                </a:moveTo>
                <a:lnTo>
                  <a:pt x="604838" y="0"/>
                </a:lnTo>
                <a:lnTo>
                  <a:pt x="1123950" y="1062036"/>
                </a:lnTo>
                <a:lnTo>
                  <a:pt x="550069" y="1254918"/>
                </a:lnTo>
                <a:lnTo>
                  <a:pt x="0" y="1428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0A6F8DA2-89AF-E80B-5C1F-CE864F9F37EA}"/>
              </a:ext>
            </a:extLst>
          </p:cNvPr>
          <p:cNvCxnSpPr>
            <a:cxnSpLocks/>
          </p:cNvCxnSpPr>
          <p:nvPr/>
        </p:nvCxnSpPr>
        <p:spPr>
          <a:xfrm flipV="1">
            <a:off x="8530188" y="1006555"/>
            <a:ext cx="771669" cy="1363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1B8AF6CE-6ECE-1CCB-7358-9F6220AE9302}"/>
              </a:ext>
            </a:extLst>
          </p:cNvPr>
          <p:cNvCxnSpPr>
            <a:cxnSpLocks/>
          </p:cNvCxnSpPr>
          <p:nvPr/>
        </p:nvCxnSpPr>
        <p:spPr>
          <a:xfrm flipV="1">
            <a:off x="8742542" y="1082670"/>
            <a:ext cx="787222" cy="15281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59415A3-6C31-B242-286E-1D0D10605383}"/>
              </a:ext>
            </a:extLst>
          </p:cNvPr>
          <p:cNvCxnSpPr>
            <a:cxnSpLocks/>
          </p:cNvCxnSpPr>
          <p:nvPr/>
        </p:nvCxnSpPr>
        <p:spPr>
          <a:xfrm flipV="1">
            <a:off x="9432347" y="1180590"/>
            <a:ext cx="294958" cy="613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544FAED5-9783-0F09-0A5E-4D4973FA3B9B}"/>
              </a:ext>
            </a:extLst>
          </p:cNvPr>
          <p:cNvCxnSpPr>
            <a:cxnSpLocks/>
          </p:cNvCxnSpPr>
          <p:nvPr/>
        </p:nvCxnSpPr>
        <p:spPr>
          <a:xfrm flipH="1" flipV="1">
            <a:off x="9029746" y="1109352"/>
            <a:ext cx="836701" cy="3690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507BAFC5-FAF3-2BCD-F7FF-5BEBA53674BF}"/>
              </a:ext>
            </a:extLst>
          </p:cNvPr>
          <p:cNvCxnSpPr>
            <a:cxnSpLocks/>
          </p:cNvCxnSpPr>
          <p:nvPr/>
        </p:nvCxnSpPr>
        <p:spPr>
          <a:xfrm flipH="1" flipV="1">
            <a:off x="8916022" y="1290080"/>
            <a:ext cx="824829" cy="393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23C1D882-D3E2-62B4-A2F2-B72CE439C9FC}"/>
              </a:ext>
            </a:extLst>
          </p:cNvPr>
          <p:cNvCxnSpPr>
            <a:cxnSpLocks/>
          </p:cNvCxnSpPr>
          <p:nvPr/>
        </p:nvCxnSpPr>
        <p:spPr>
          <a:xfrm flipH="1" flipV="1">
            <a:off x="8803870" y="1470726"/>
            <a:ext cx="797100" cy="419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0E06CEB-14D6-7A82-F74B-A50C013AC658}"/>
              </a:ext>
            </a:extLst>
          </p:cNvPr>
          <p:cNvCxnSpPr>
            <a:cxnSpLocks/>
          </p:cNvCxnSpPr>
          <p:nvPr/>
        </p:nvCxnSpPr>
        <p:spPr>
          <a:xfrm flipH="1" flipV="1">
            <a:off x="8595645" y="1815771"/>
            <a:ext cx="731875" cy="481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A0B3AF00-6016-8A55-0967-162B36C836A8}"/>
              </a:ext>
            </a:extLst>
          </p:cNvPr>
          <p:cNvCxnSpPr>
            <a:cxnSpLocks/>
          </p:cNvCxnSpPr>
          <p:nvPr/>
        </p:nvCxnSpPr>
        <p:spPr>
          <a:xfrm flipH="1" flipV="1">
            <a:off x="8462617" y="2000553"/>
            <a:ext cx="703184" cy="543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D3D5C0B2-08B5-B2FD-1315-D33432ACFD7B}"/>
              </a:ext>
            </a:extLst>
          </p:cNvPr>
          <p:cNvCxnSpPr>
            <a:cxnSpLocks/>
          </p:cNvCxnSpPr>
          <p:nvPr/>
        </p:nvCxnSpPr>
        <p:spPr>
          <a:xfrm flipH="1" flipV="1">
            <a:off x="8691907" y="1638624"/>
            <a:ext cx="774132" cy="439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7BE93B01-6F8A-446D-8490-0D6DFCD548FE}"/>
              </a:ext>
            </a:extLst>
          </p:cNvPr>
          <p:cNvCxnSpPr>
            <a:cxnSpLocks/>
          </p:cNvCxnSpPr>
          <p:nvPr/>
        </p:nvCxnSpPr>
        <p:spPr>
          <a:xfrm flipH="1" flipV="1">
            <a:off x="10345981" y="861456"/>
            <a:ext cx="474869" cy="1108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D9F4D3D0-59E3-4BBD-211A-00641CA1EE3A}"/>
              </a:ext>
            </a:extLst>
          </p:cNvPr>
          <p:cNvCxnSpPr>
            <a:cxnSpLocks/>
          </p:cNvCxnSpPr>
          <p:nvPr/>
        </p:nvCxnSpPr>
        <p:spPr>
          <a:xfrm flipH="1" flipV="1">
            <a:off x="10190434" y="894757"/>
            <a:ext cx="433738" cy="1122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08E3A645-4FB1-862B-BC21-178AF4CCA9DD}"/>
              </a:ext>
            </a:extLst>
          </p:cNvPr>
          <p:cNvCxnSpPr>
            <a:cxnSpLocks/>
          </p:cNvCxnSpPr>
          <p:nvPr/>
        </p:nvCxnSpPr>
        <p:spPr>
          <a:xfrm flipH="1" flipV="1">
            <a:off x="10035963" y="933735"/>
            <a:ext cx="197396" cy="4459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6084041-D556-225D-C53E-45A77F8D5DDC}"/>
              </a:ext>
            </a:extLst>
          </p:cNvPr>
          <p:cNvCxnSpPr>
            <a:cxnSpLocks/>
          </p:cNvCxnSpPr>
          <p:nvPr/>
        </p:nvCxnSpPr>
        <p:spPr>
          <a:xfrm flipH="1">
            <a:off x="9961949" y="975868"/>
            <a:ext cx="595963" cy="1498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46246482-FD15-37C4-D4FB-C50E006395EF}"/>
              </a:ext>
            </a:extLst>
          </p:cNvPr>
          <p:cNvCxnSpPr>
            <a:cxnSpLocks/>
          </p:cNvCxnSpPr>
          <p:nvPr/>
        </p:nvCxnSpPr>
        <p:spPr>
          <a:xfrm flipH="1">
            <a:off x="10025330" y="1102158"/>
            <a:ext cx="598842" cy="1733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5EA5A67A-D871-A5CD-027E-D96544C530E1}"/>
              </a:ext>
            </a:extLst>
          </p:cNvPr>
          <p:cNvCxnSpPr>
            <a:cxnSpLocks/>
          </p:cNvCxnSpPr>
          <p:nvPr/>
        </p:nvCxnSpPr>
        <p:spPr>
          <a:xfrm flipH="1">
            <a:off x="10113634" y="1229996"/>
            <a:ext cx="572320" cy="195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AE7A87A0-C22C-0722-1940-591B48EEAC64}"/>
              </a:ext>
            </a:extLst>
          </p:cNvPr>
          <p:cNvCxnSpPr>
            <a:cxnSpLocks/>
          </p:cNvCxnSpPr>
          <p:nvPr/>
        </p:nvCxnSpPr>
        <p:spPr>
          <a:xfrm flipH="1">
            <a:off x="10175845" y="1373157"/>
            <a:ext cx="576825" cy="2051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B0FD1469-49ED-5B23-086D-5B90CF05AD67}"/>
              </a:ext>
            </a:extLst>
          </p:cNvPr>
          <p:cNvCxnSpPr>
            <a:cxnSpLocks/>
          </p:cNvCxnSpPr>
          <p:nvPr/>
        </p:nvCxnSpPr>
        <p:spPr>
          <a:xfrm flipH="1">
            <a:off x="10259930" y="1520354"/>
            <a:ext cx="565132" cy="207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2F0BD0-D5EA-C8D6-0F41-5681D1C6293C}"/>
              </a:ext>
            </a:extLst>
          </p:cNvPr>
          <p:cNvCxnSpPr>
            <a:cxnSpLocks/>
          </p:cNvCxnSpPr>
          <p:nvPr/>
        </p:nvCxnSpPr>
        <p:spPr>
          <a:xfrm flipH="1">
            <a:off x="10355519" y="1696885"/>
            <a:ext cx="555857" cy="214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61477FAE-D221-56F9-133C-3991FC8D6356}"/>
              </a:ext>
            </a:extLst>
          </p:cNvPr>
          <p:cNvSpPr txBox="1"/>
          <p:nvPr/>
        </p:nvSpPr>
        <p:spPr>
          <a:xfrm>
            <a:off x="9464291" y="2265133"/>
            <a:ext cx="2072642" cy="64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egoe UI Black" panose="020B0A02040204020203" pitchFamily="34" charset="0"/>
                <a:ea typeface="Segoe UI Black" panose="020B0A02040204020203" pitchFamily="34" charset="0"/>
                <a:cs typeface="ADLaM Display" panose="020F0502020204030204" pitchFamily="2" charset="0"/>
              </a:rPr>
              <a:t>Corne V4 Cherry</a:t>
            </a:r>
          </a:p>
          <a:p>
            <a:r>
              <a:rPr kumimoji="1" lang="ja-JP" altLang="en-US" dirty="0"/>
              <a:t>開封</a:t>
            </a:r>
            <a:r>
              <a:rPr kumimoji="1" lang="en-US" altLang="ja-JP" dirty="0"/>
              <a:t>&amp;</a:t>
            </a:r>
            <a:r>
              <a:rPr kumimoji="1" lang="ja-JP" altLang="en-US" dirty="0"/>
              <a:t>組み立て</a:t>
            </a: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7BD171B9-70D8-62D7-A2AA-C81DEF4A81A6}"/>
              </a:ext>
            </a:extLst>
          </p:cNvPr>
          <p:cNvSpPr txBox="1"/>
          <p:nvPr/>
        </p:nvSpPr>
        <p:spPr>
          <a:xfrm>
            <a:off x="11196484" y="871265"/>
            <a:ext cx="346249" cy="1325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/>
              <a:t>↓再現下手過ぎで草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2FCA5368-6661-EC46-2CB5-C057D48A6B22}"/>
              </a:ext>
            </a:extLst>
          </p:cNvPr>
          <p:cNvSpPr txBox="1"/>
          <p:nvPr/>
        </p:nvSpPr>
        <p:spPr>
          <a:xfrm>
            <a:off x="11116717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30</a:t>
            </a:r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:07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47" name="グラフィックス 146" descr="キャプテン (女性) 単色塗りつぶし">
            <a:extLst>
              <a:ext uri="{FF2B5EF4-FFF2-40B4-BE49-F238E27FC236}">
                <a16:creationId xmlns:a16="http://schemas.microsoft.com/office/drawing/2014/main" id="{E5DAC108-0990-9568-14C2-770EA4B85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2113">
            <a:off x="1886361" y="3980513"/>
            <a:ext cx="1188642" cy="1187336"/>
          </a:xfrm>
          <a:prstGeom prst="rect">
            <a:avLst/>
          </a:prstGeom>
        </p:spPr>
      </p:pic>
      <p:pic>
        <p:nvPicPr>
          <p:cNvPr id="149" name="グラフィックス 148" descr="女性アーティスト 単色塗りつぶし">
            <a:extLst>
              <a:ext uri="{FF2B5EF4-FFF2-40B4-BE49-F238E27FC236}">
                <a16:creationId xmlns:a16="http://schemas.microsoft.com/office/drawing/2014/main" id="{B0CA03B8-C536-9018-2978-2A6CA42B9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18630">
            <a:off x="768340" y="3859752"/>
            <a:ext cx="1430429" cy="142885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5B6DA57B-FFC1-FD9C-FB71-8AC310302A3C}"/>
              </a:ext>
            </a:extLst>
          </p:cNvPr>
          <p:cNvSpPr txBox="1"/>
          <p:nvPr/>
        </p:nvSpPr>
        <p:spPr>
          <a:xfrm>
            <a:off x="530135" y="5012189"/>
            <a:ext cx="2799171" cy="668147"/>
          </a:xfrm>
          <a:prstGeom prst="rect">
            <a:avLst/>
          </a:prstGeom>
          <a:noFill/>
        </p:spPr>
        <p:txBody>
          <a:bodyPr wrap="square" rtlCol="0">
            <a:prstTxWarp prst="textDeflateTop">
              <a:avLst>
                <a:gd name="adj" fmla="val 36789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ja-JP" altLang="en-US" sz="3200" b="1" dirty="0">
                <a:ln w="3810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4000">
                        <a:srgbClr val="FFC000"/>
                      </a:gs>
                      <a:gs pos="83000">
                        <a:srgbClr val="B35E74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FEACE7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THupo" panose="02010800040101010101" pitchFamily="2" charset="-122"/>
                <a:ea typeface="STHupo" panose="02010800040101010101" pitchFamily="2" charset="-122"/>
              </a:rPr>
              <a:t>オフコラボ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C332D185-13DB-C5CD-35A9-E2AE76704CC8}"/>
              </a:ext>
            </a:extLst>
          </p:cNvPr>
          <p:cNvSpPr txBox="1"/>
          <p:nvPr/>
        </p:nvSpPr>
        <p:spPr>
          <a:xfrm>
            <a:off x="2939669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1:00:45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2" name="雲 151">
            <a:extLst>
              <a:ext uri="{FF2B5EF4-FFF2-40B4-BE49-F238E27FC236}">
                <a16:creationId xmlns:a16="http://schemas.microsoft.com/office/drawing/2014/main" id="{B6945C35-D211-7EDC-0B00-0B15FEBF4E87}"/>
              </a:ext>
            </a:extLst>
          </p:cNvPr>
          <p:cNvSpPr/>
          <p:nvPr/>
        </p:nvSpPr>
        <p:spPr>
          <a:xfrm rot="17420160">
            <a:off x="6662266" y="4707267"/>
            <a:ext cx="1235283" cy="125286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台形 152">
            <a:extLst>
              <a:ext uri="{FF2B5EF4-FFF2-40B4-BE49-F238E27FC236}">
                <a16:creationId xmlns:a16="http://schemas.microsoft.com/office/drawing/2014/main" id="{F57442AF-7F7F-9C86-5206-57CCAEC9D99B}"/>
              </a:ext>
            </a:extLst>
          </p:cNvPr>
          <p:cNvSpPr/>
          <p:nvPr/>
        </p:nvSpPr>
        <p:spPr>
          <a:xfrm rot="184858">
            <a:off x="4767264" y="3702092"/>
            <a:ext cx="198269" cy="229519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5" name="グラフィックス 154" descr="ネコ 単色塗りつぶし">
            <a:extLst>
              <a:ext uri="{FF2B5EF4-FFF2-40B4-BE49-F238E27FC236}">
                <a16:creationId xmlns:a16="http://schemas.microsoft.com/office/drawing/2014/main" id="{795785AD-2BEE-5929-E07F-CCA59EA3E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955" y="5272640"/>
            <a:ext cx="760261" cy="759426"/>
          </a:xfrm>
          <a:prstGeom prst="rect">
            <a:avLst/>
          </a:prstGeom>
        </p:spPr>
      </p:pic>
      <p:pic>
        <p:nvPicPr>
          <p:cNvPr id="157" name="グラフィックス 156" descr="女性 単色塗りつぶし">
            <a:extLst>
              <a:ext uri="{FF2B5EF4-FFF2-40B4-BE49-F238E27FC236}">
                <a16:creationId xmlns:a16="http://schemas.microsoft.com/office/drawing/2014/main" id="{7D35D7BC-27BB-BC70-EE60-E7220DC95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9155" y="4783823"/>
            <a:ext cx="1120633" cy="1237665"/>
          </a:xfrm>
          <a:prstGeom prst="rect">
            <a:avLst/>
          </a:prstGeom>
        </p:spPr>
      </p:pic>
      <p:sp>
        <p:nvSpPr>
          <p:cNvPr id="158" name="矢印: 五方向 157">
            <a:extLst>
              <a:ext uri="{FF2B5EF4-FFF2-40B4-BE49-F238E27FC236}">
                <a16:creationId xmlns:a16="http://schemas.microsoft.com/office/drawing/2014/main" id="{B310758B-BF45-242F-ED25-227A0BA12286}"/>
              </a:ext>
            </a:extLst>
          </p:cNvPr>
          <p:cNvSpPr/>
          <p:nvPr/>
        </p:nvSpPr>
        <p:spPr>
          <a:xfrm rot="16200000">
            <a:off x="4741195" y="4135606"/>
            <a:ext cx="334054" cy="321479"/>
          </a:xfrm>
          <a:prstGeom prst="homePlate">
            <a:avLst>
              <a:gd name="adj" fmla="val 6881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ローチャート: 結合子 159">
            <a:extLst>
              <a:ext uri="{FF2B5EF4-FFF2-40B4-BE49-F238E27FC236}">
                <a16:creationId xmlns:a16="http://schemas.microsoft.com/office/drawing/2014/main" id="{6FD6E386-063E-3EA7-273C-1BB94CFA66D4}"/>
              </a:ext>
            </a:extLst>
          </p:cNvPr>
          <p:cNvSpPr/>
          <p:nvPr/>
        </p:nvSpPr>
        <p:spPr>
          <a:xfrm>
            <a:off x="4545581" y="4077401"/>
            <a:ext cx="211424" cy="21119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&quot;禁止&quot;マーク 158">
            <a:extLst>
              <a:ext uri="{FF2B5EF4-FFF2-40B4-BE49-F238E27FC236}">
                <a16:creationId xmlns:a16="http://schemas.microsoft.com/office/drawing/2014/main" id="{E3F3D91F-C836-3A5B-1F49-11D365D5920A}"/>
              </a:ext>
            </a:extLst>
          </p:cNvPr>
          <p:cNvSpPr/>
          <p:nvPr/>
        </p:nvSpPr>
        <p:spPr>
          <a:xfrm>
            <a:off x="4526925" y="4069648"/>
            <a:ext cx="247843" cy="226697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1" name="フローチャート: 端子 160">
            <a:extLst>
              <a:ext uri="{FF2B5EF4-FFF2-40B4-BE49-F238E27FC236}">
                <a16:creationId xmlns:a16="http://schemas.microsoft.com/office/drawing/2014/main" id="{CC301EB7-C920-0EE1-C3F4-D62B70380DE0}"/>
              </a:ext>
            </a:extLst>
          </p:cNvPr>
          <p:cNvSpPr/>
          <p:nvPr/>
        </p:nvSpPr>
        <p:spPr>
          <a:xfrm rot="190691">
            <a:off x="5743433" y="3871596"/>
            <a:ext cx="521762" cy="19805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ローチャート: 結合子 161">
            <a:extLst>
              <a:ext uri="{FF2B5EF4-FFF2-40B4-BE49-F238E27FC236}">
                <a16:creationId xmlns:a16="http://schemas.microsoft.com/office/drawing/2014/main" id="{71FB271D-32CC-8EC0-9E7B-2D829A460E78}"/>
              </a:ext>
            </a:extLst>
          </p:cNvPr>
          <p:cNvSpPr/>
          <p:nvPr/>
        </p:nvSpPr>
        <p:spPr>
          <a:xfrm>
            <a:off x="5926807" y="3884344"/>
            <a:ext cx="172746" cy="172556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グラフィックス 174" descr="妖精の女性 単色塗りつぶし">
            <a:extLst>
              <a:ext uri="{FF2B5EF4-FFF2-40B4-BE49-F238E27FC236}">
                <a16:creationId xmlns:a16="http://schemas.microsoft.com/office/drawing/2014/main" id="{9438A41B-0FA9-8AEA-3778-546E379C7E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4026" y="3724518"/>
            <a:ext cx="1775224" cy="1773273"/>
          </a:xfrm>
          <a:prstGeom prst="rect">
            <a:avLst/>
          </a:prstGeom>
        </p:spPr>
      </p:pic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FDFF3E47-85BF-3CBE-221C-80C6D379767E}"/>
              </a:ext>
            </a:extLst>
          </p:cNvPr>
          <p:cNvSpPr txBox="1"/>
          <p:nvPr/>
        </p:nvSpPr>
        <p:spPr>
          <a:xfrm rot="20801802">
            <a:off x="10747768" y="363378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に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20952273-E4FE-9928-1A2F-959FDB96C072}"/>
              </a:ext>
            </a:extLst>
          </p:cNvPr>
          <p:cNvSpPr txBox="1"/>
          <p:nvPr/>
        </p:nvSpPr>
        <p:spPr>
          <a:xfrm rot="20948515">
            <a:off x="10914703" y="4004777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ゅ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7073F115-1B35-C139-C02C-D470A921AFC1}"/>
              </a:ext>
            </a:extLst>
          </p:cNvPr>
          <p:cNvSpPr txBox="1"/>
          <p:nvPr/>
        </p:nvSpPr>
        <p:spPr>
          <a:xfrm rot="21235163">
            <a:off x="8194202" y="4755231"/>
            <a:ext cx="3885770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ずーっとゼロ距離</a:t>
            </a:r>
            <a:br>
              <a:rPr kumimoji="1" lang="en-US" altLang="ja-JP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</a:br>
            <a:r>
              <a:rPr kumimoji="1" lang="ja-JP" altLang="en-US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耳責め</a:t>
            </a:r>
            <a:r>
              <a:rPr kumimoji="1" lang="en-US" altLang="ja-JP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ASMR</a:t>
            </a:r>
            <a:endParaRPr kumimoji="1" lang="ja-JP" altLang="en-US" sz="32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highlight>
                <a:srgbClr val="000000"/>
              </a:highlight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B99D0D3D-310F-6F66-DC69-22C75D99204D}"/>
              </a:ext>
            </a:extLst>
          </p:cNvPr>
          <p:cNvSpPr txBox="1"/>
          <p:nvPr/>
        </p:nvSpPr>
        <p:spPr>
          <a:xfrm rot="20937548">
            <a:off x="10719620" y="415993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る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45960E64-04CE-B213-8D2D-817E1DC5B8F1}"/>
              </a:ext>
            </a:extLst>
          </p:cNvPr>
          <p:cNvSpPr txBox="1"/>
          <p:nvPr/>
        </p:nvSpPr>
        <p:spPr>
          <a:xfrm rot="20875392">
            <a:off x="8099300" y="3700045"/>
            <a:ext cx="861774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4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は</a:t>
            </a:r>
            <a:endParaRPr kumimoji="1" lang="ja-JP" altLang="en-US" sz="44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5850A40-FDA1-D8B0-1A8E-46EB2BD0869B}"/>
              </a:ext>
            </a:extLst>
          </p:cNvPr>
          <p:cNvSpPr/>
          <p:nvPr/>
        </p:nvSpPr>
        <p:spPr>
          <a:xfrm>
            <a:off x="265725" y="710136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9F9108B-1AEA-21A8-6629-71F75322219B}"/>
              </a:ext>
            </a:extLst>
          </p:cNvPr>
          <p:cNvSpPr txBox="1"/>
          <p:nvPr/>
        </p:nvSpPr>
        <p:spPr>
          <a:xfrm>
            <a:off x="3272139" y="2636406"/>
            <a:ext cx="653739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2:51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E18B5711-9F5D-F229-6AB9-1BB39DFDAE3D}"/>
              </a:ext>
            </a:extLst>
          </p:cNvPr>
          <p:cNvSpPr txBox="1"/>
          <p:nvPr/>
        </p:nvSpPr>
        <p:spPr>
          <a:xfrm rot="20788202">
            <a:off x="8162137" y="418201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む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720222ED-DF36-ADE5-A6AB-F4D725D6BA8C}"/>
              </a:ext>
            </a:extLst>
          </p:cNvPr>
          <p:cNvSpPr txBox="1"/>
          <p:nvPr/>
        </p:nvSpPr>
        <p:spPr>
          <a:xfrm rot="20878015">
            <a:off x="8435069" y="450359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っ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44C88C40-25CF-3513-0D05-530DFFFBCBC3}"/>
              </a:ext>
            </a:extLst>
          </p:cNvPr>
          <p:cNvSpPr/>
          <p:nvPr/>
        </p:nvSpPr>
        <p:spPr>
          <a:xfrm>
            <a:off x="265725" y="918545"/>
            <a:ext cx="956812" cy="1084657"/>
          </a:xfrm>
          <a:custGeom>
            <a:avLst/>
            <a:gdLst>
              <a:gd name="csX0" fmla="*/ 413887 w 956812"/>
              <a:gd name="csY0" fmla="*/ 0 h 1085850"/>
              <a:gd name="csX1" fmla="*/ 956812 w 956812"/>
              <a:gd name="csY1" fmla="*/ 542925 h 1085850"/>
              <a:gd name="csX2" fmla="*/ 413887 w 956812"/>
              <a:gd name="csY2" fmla="*/ 1085850 h 1085850"/>
              <a:gd name="csX3" fmla="*/ 29981 w 956812"/>
              <a:gd name="csY3" fmla="*/ 926831 h 1085850"/>
              <a:gd name="csX4" fmla="*/ 0 w 956812"/>
              <a:gd name="csY4" fmla="*/ 890494 h 1085850"/>
              <a:gd name="csX5" fmla="*/ 0 w 956812"/>
              <a:gd name="csY5" fmla="*/ 195357 h 1085850"/>
              <a:gd name="csX6" fmla="*/ 29981 w 956812"/>
              <a:gd name="csY6" fmla="*/ 159019 h 1085850"/>
              <a:gd name="csX7" fmla="*/ 413887 w 956812"/>
              <a:gd name="csY7" fmla="*/ 0 h 10858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56812" h="1085850">
                <a:moveTo>
                  <a:pt x="413887" y="0"/>
                </a:moveTo>
                <a:cubicBezTo>
                  <a:pt x="713736" y="0"/>
                  <a:pt x="956812" y="243076"/>
                  <a:pt x="956812" y="542925"/>
                </a:cubicBezTo>
                <a:cubicBezTo>
                  <a:pt x="956812" y="842774"/>
                  <a:pt x="713736" y="1085850"/>
                  <a:pt x="413887" y="1085850"/>
                </a:cubicBezTo>
                <a:cubicBezTo>
                  <a:pt x="263963" y="1085850"/>
                  <a:pt x="128231" y="1025081"/>
                  <a:pt x="29981" y="926831"/>
                </a:cubicBezTo>
                <a:lnTo>
                  <a:pt x="0" y="890494"/>
                </a:lnTo>
                <a:lnTo>
                  <a:pt x="0" y="195357"/>
                </a:lnTo>
                <a:lnTo>
                  <a:pt x="29981" y="159019"/>
                </a:lnTo>
                <a:cubicBezTo>
                  <a:pt x="128231" y="60769"/>
                  <a:pt x="263963" y="0"/>
                  <a:pt x="41388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9D2ACAA9-F1CD-E81D-DE1F-259ABCF30A12}"/>
              </a:ext>
            </a:extLst>
          </p:cNvPr>
          <p:cNvSpPr/>
          <p:nvPr/>
        </p:nvSpPr>
        <p:spPr>
          <a:xfrm>
            <a:off x="1308262" y="710135"/>
            <a:ext cx="1085850" cy="924380"/>
          </a:xfrm>
          <a:custGeom>
            <a:avLst/>
            <a:gdLst>
              <a:gd name="csX0" fmla="*/ 157836 w 1085850"/>
              <a:gd name="csY0" fmla="*/ 0 h 925397"/>
              <a:gd name="csX1" fmla="*/ 928014 w 1085850"/>
              <a:gd name="csY1" fmla="*/ 0 h 925397"/>
              <a:gd name="csX2" fmla="*/ 993127 w 1085850"/>
              <a:gd name="csY2" fmla="*/ 78918 h 925397"/>
              <a:gd name="csX3" fmla="*/ 1085850 w 1085850"/>
              <a:gd name="csY3" fmla="*/ 382472 h 925397"/>
              <a:gd name="csX4" fmla="*/ 542925 w 1085850"/>
              <a:gd name="csY4" fmla="*/ 925397 h 925397"/>
              <a:gd name="csX5" fmla="*/ 0 w 1085850"/>
              <a:gd name="csY5" fmla="*/ 382472 h 925397"/>
              <a:gd name="csX6" fmla="*/ 92723 w 1085850"/>
              <a:gd name="csY6" fmla="*/ 78918 h 9253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085850" h="925397">
                <a:moveTo>
                  <a:pt x="157836" y="0"/>
                </a:moveTo>
                <a:lnTo>
                  <a:pt x="928014" y="0"/>
                </a:lnTo>
                <a:lnTo>
                  <a:pt x="993127" y="78918"/>
                </a:lnTo>
                <a:cubicBezTo>
                  <a:pt x="1051668" y="165569"/>
                  <a:pt x="1085850" y="270029"/>
                  <a:pt x="1085850" y="382472"/>
                </a:cubicBezTo>
                <a:cubicBezTo>
                  <a:pt x="1085850" y="682321"/>
                  <a:pt x="842774" y="925397"/>
                  <a:pt x="542925" y="925397"/>
                </a:cubicBezTo>
                <a:cubicBezTo>
                  <a:pt x="243076" y="925397"/>
                  <a:pt x="0" y="682321"/>
                  <a:pt x="0" y="382472"/>
                </a:cubicBezTo>
                <a:cubicBezTo>
                  <a:pt x="0" y="270029"/>
                  <a:pt x="34183" y="165569"/>
                  <a:pt x="92723" y="789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6857101D-35D8-6B78-C4D5-441F68ABFD81}"/>
              </a:ext>
            </a:extLst>
          </p:cNvPr>
          <p:cNvSpPr/>
          <p:nvPr/>
        </p:nvSpPr>
        <p:spPr>
          <a:xfrm>
            <a:off x="884400" y="1979417"/>
            <a:ext cx="1085850" cy="1025916"/>
          </a:xfrm>
          <a:custGeom>
            <a:avLst/>
            <a:gdLst>
              <a:gd name="csX0" fmla="*/ 542925 w 1085850"/>
              <a:gd name="csY0" fmla="*/ 0 h 1027045"/>
              <a:gd name="csX1" fmla="*/ 1085850 w 1085850"/>
              <a:gd name="csY1" fmla="*/ 542925 h 1027045"/>
              <a:gd name="csX2" fmla="*/ 846480 w 1085850"/>
              <a:gd name="csY2" fmla="*/ 993127 h 1027045"/>
              <a:gd name="csX3" fmla="*/ 783990 w 1085850"/>
              <a:gd name="csY3" fmla="*/ 1027045 h 1027045"/>
              <a:gd name="csX4" fmla="*/ 301860 w 1085850"/>
              <a:gd name="csY4" fmla="*/ 1027045 h 1027045"/>
              <a:gd name="csX5" fmla="*/ 239371 w 1085850"/>
              <a:gd name="csY5" fmla="*/ 993127 h 1027045"/>
              <a:gd name="csX6" fmla="*/ 0 w 1085850"/>
              <a:gd name="csY6" fmla="*/ 542925 h 1027045"/>
              <a:gd name="csX7" fmla="*/ 542925 w 1085850"/>
              <a:gd name="csY7" fmla="*/ 0 h 1027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085850" h="1027045"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730331"/>
                  <a:pt x="990899" y="895559"/>
                  <a:pt x="846480" y="993127"/>
                </a:cubicBezTo>
                <a:lnTo>
                  <a:pt x="783990" y="1027045"/>
                </a:lnTo>
                <a:lnTo>
                  <a:pt x="301860" y="1027045"/>
                </a:lnTo>
                <a:lnTo>
                  <a:pt x="239371" y="993127"/>
                </a:lnTo>
                <a:cubicBezTo>
                  <a:pt x="94952" y="895559"/>
                  <a:pt x="0" y="730331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22C46F0C-5C26-94CA-F7A7-233EA840028C}"/>
              </a:ext>
            </a:extLst>
          </p:cNvPr>
          <p:cNvSpPr/>
          <p:nvPr/>
        </p:nvSpPr>
        <p:spPr>
          <a:xfrm>
            <a:off x="417675" y="131496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133E9868-08DB-616A-D49D-E140D243F90A}"/>
              </a:ext>
            </a:extLst>
          </p:cNvPr>
          <p:cNvSpPr/>
          <p:nvPr/>
        </p:nvSpPr>
        <p:spPr>
          <a:xfrm>
            <a:off x="771940" y="118518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3793F8FB-2278-E051-D3E4-9E27D8ADD6CA}"/>
              </a:ext>
            </a:extLst>
          </p:cNvPr>
          <p:cNvSpPr/>
          <p:nvPr/>
        </p:nvSpPr>
        <p:spPr>
          <a:xfrm>
            <a:off x="1062941" y="139281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227EED01-3604-4A38-0E06-41C94B9D30A9}"/>
              </a:ext>
            </a:extLst>
          </p:cNvPr>
          <p:cNvSpPr/>
          <p:nvPr/>
        </p:nvSpPr>
        <p:spPr>
          <a:xfrm>
            <a:off x="1659058" y="1336644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FDD70C6D-5D65-FA45-33F8-8139A04E82EE}"/>
              </a:ext>
            </a:extLst>
          </p:cNvPr>
          <p:cNvSpPr/>
          <p:nvPr/>
        </p:nvSpPr>
        <p:spPr>
          <a:xfrm>
            <a:off x="1429212" y="265651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514D04BF-D281-9B58-291A-7985D2B12CEF}"/>
              </a:ext>
            </a:extLst>
          </p:cNvPr>
          <p:cNvSpPr/>
          <p:nvPr/>
        </p:nvSpPr>
        <p:spPr>
          <a:xfrm>
            <a:off x="1582106" y="2409407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C6565629-8888-A6B8-B9BF-9FFB2576C8D2}"/>
              </a:ext>
            </a:extLst>
          </p:cNvPr>
          <p:cNvSpPr/>
          <p:nvPr/>
        </p:nvSpPr>
        <p:spPr>
          <a:xfrm>
            <a:off x="1427325" y="2003201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244DD541-9734-ED9E-E010-1A479A2E6484}"/>
              </a:ext>
            </a:extLst>
          </p:cNvPr>
          <p:cNvSpPr/>
          <p:nvPr/>
        </p:nvSpPr>
        <p:spPr>
          <a:xfrm>
            <a:off x="1099139" y="2115538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C8727E51-4010-C90B-8AF0-1D1408F304DD}"/>
              </a:ext>
            </a:extLst>
          </p:cNvPr>
          <p:cNvSpPr/>
          <p:nvPr/>
        </p:nvSpPr>
        <p:spPr>
          <a:xfrm>
            <a:off x="1099139" y="179388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604CFBE2-A9AA-97F4-BF46-8D932866CF83}"/>
              </a:ext>
            </a:extLst>
          </p:cNvPr>
          <p:cNvSpPr/>
          <p:nvPr/>
        </p:nvSpPr>
        <p:spPr>
          <a:xfrm>
            <a:off x="1429212" y="1727356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612CBA7-5D43-F6E8-B19A-032A4894D9A4}"/>
              </a:ext>
            </a:extLst>
          </p:cNvPr>
          <p:cNvSpPr txBox="1"/>
          <p:nvPr/>
        </p:nvSpPr>
        <p:spPr>
          <a:xfrm>
            <a:off x="2031007" y="1311180"/>
            <a:ext cx="1915125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STCaiyun" panose="02010800040101010101" pitchFamily="2" charset="-122"/>
                <a:ea typeface="STCaiyun" panose="02010800040101010101" pitchFamily="2" charset="-122"/>
              </a:rPr>
              <a:t>ぜんぶ</a:t>
            </a:r>
            <a:endParaRPr lang="en-US" altLang="ja-JP" sz="3200" dirty="0">
              <a:latin typeface="STCaiyun" panose="02010800040101010101" pitchFamily="2" charset="-122"/>
              <a:ea typeface="STCaiyun" panose="02010800040101010101" pitchFamily="2" charset="-122"/>
            </a:endParaRPr>
          </a:p>
          <a:p>
            <a:pPr algn="ctr"/>
            <a:r>
              <a:rPr kumimoji="1" lang="ja-JP" altLang="en-US" sz="3200" dirty="0">
                <a:latin typeface="STCaiyun" panose="02010800040101010101" pitchFamily="2" charset="-122"/>
                <a:ea typeface="STCaiyun" panose="02010800040101010101" pitchFamily="2" charset="-122"/>
              </a:rPr>
              <a:t>覆える？</a:t>
            </a:r>
          </a:p>
        </p:txBody>
      </p:sp>
      <p:pic>
        <p:nvPicPr>
          <p:cNvPr id="177" name="グラフィックス 176" descr="カーソル 単色塗りつぶし">
            <a:extLst>
              <a:ext uri="{FF2B5EF4-FFF2-40B4-BE49-F238E27FC236}">
                <a16:creationId xmlns:a16="http://schemas.microsoft.com/office/drawing/2014/main" id="{17618CB2-0664-BC73-6AEE-9F7F98B800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92000" y="6850464"/>
            <a:ext cx="914400" cy="9144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64FB09-931A-B091-C797-2908182FF397}"/>
              </a:ext>
            </a:extLst>
          </p:cNvPr>
          <p:cNvSpPr txBox="1"/>
          <p:nvPr/>
        </p:nvSpPr>
        <p:spPr>
          <a:xfrm>
            <a:off x="7075135" y="5602561"/>
            <a:ext cx="8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♪</a:t>
            </a:r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2:46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9B8135-BEE5-C9EE-CE1F-1147965ADC01}"/>
              </a:ext>
            </a:extLst>
          </p:cNvPr>
          <p:cNvSpPr txBox="1"/>
          <p:nvPr/>
        </p:nvSpPr>
        <p:spPr>
          <a:xfrm>
            <a:off x="10888294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2:10:16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2610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F342F-DA4C-6EEA-DC2F-933908634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5C7B73B-B263-D83F-EB1F-B16E0C7E4177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69CDE06-E8C1-DB7C-3C4A-9CC9DD8E1DB3}"/>
              </a:ext>
            </a:extLst>
          </p:cNvPr>
          <p:cNvSpPr/>
          <p:nvPr/>
        </p:nvSpPr>
        <p:spPr>
          <a:xfrm>
            <a:off x="4265923" y="710135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DA96CC0-03D9-B3BC-E9A7-B4603A91EA11}"/>
              </a:ext>
            </a:extLst>
          </p:cNvPr>
          <p:cNvSpPr/>
          <p:nvPr/>
        </p:nvSpPr>
        <p:spPr>
          <a:xfrm>
            <a:off x="8191801" y="710134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7D4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3E63984-8D66-A3FF-15A0-951E40C642EA}"/>
              </a:ext>
            </a:extLst>
          </p:cNvPr>
          <p:cNvSpPr/>
          <p:nvPr/>
        </p:nvSpPr>
        <p:spPr>
          <a:xfrm>
            <a:off x="265725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1C1757F-EA0A-0D87-AB2F-6EC4A207DB64}"/>
              </a:ext>
            </a:extLst>
          </p:cNvPr>
          <p:cNvSpPr/>
          <p:nvPr/>
        </p:nvSpPr>
        <p:spPr>
          <a:xfrm>
            <a:off x="4265922" y="3702092"/>
            <a:ext cx="3660154" cy="2295198"/>
          </a:xfrm>
          <a:prstGeom prst="roundRect">
            <a:avLst>
              <a:gd name="adj" fmla="val 7212"/>
            </a:avLst>
          </a:prstGeom>
          <a:gradFill>
            <a:gsLst>
              <a:gs pos="36000">
                <a:schemeClr val="accent1"/>
              </a:gs>
              <a:gs pos="73000">
                <a:schemeClr val="accent1">
                  <a:lumMod val="60000"/>
                  <a:lumOff val="40000"/>
                </a:schemeClr>
              </a:gs>
              <a:gs pos="9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D229C09-92D9-48EB-5568-B9597956360B}"/>
              </a:ext>
            </a:extLst>
          </p:cNvPr>
          <p:cNvSpPr/>
          <p:nvPr/>
        </p:nvSpPr>
        <p:spPr>
          <a:xfrm>
            <a:off x="8191801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AF1A53-EE17-C9FA-5305-AEDA09ED92D2}"/>
              </a:ext>
            </a:extLst>
          </p:cNvPr>
          <p:cNvSpPr/>
          <p:nvPr/>
        </p:nvSpPr>
        <p:spPr>
          <a:xfrm>
            <a:off x="2" y="7528"/>
            <a:ext cx="12191998" cy="4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2CC61D3F-6264-63AB-80D1-09F2D56F602A}"/>
              </a:ext>
            </a:extLst>
          </p:cNvPr>
          <p:cNvSpPr/>
          <p:nvPr/>
        </p:nvSpPr>
        <p:spPr>
          <a:xfrm>
            <a:off x="70340" y="62176"/>
            <a:ext cx="598793" cy="366919"/>
          </a:xfrm>
          <a:prstGeom prst="roundRect">
            <a:avLst>
              <a:gd name="adj" fmla="val 192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39D6341B-7EE2-D5D9-F140-50F8B67F3EBC}"/>
              </a:ext>
            </a:extLst>
          </p:cNvPr>
          <p:cNvSpPr/>
          <p:nvPr/>
        </p:nvSpPr>
        <p:spPr>
          <a:xfrm rot="16200000">
            <a:off x="247663" y="145897"/>
            <a:ext cx="210317" cy="19288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4A45D1B-4F8D-C897-027B-9A105D782DB8}"/>
              </a:ext>
            </a:extLst>
          </p:cNvPr>
          <p:cNvSpPr txBox="1"/>
          <p:nvPr/>
        </p:nvSpPr>
        <p:spPr>
          <a:xfrm>
            <a:off x="635302" y="15055"/>
            <a:ext cx="1460500" cy="46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YourTube</a:t>
            </a:r>
            <a:endParaRPr kumimoji="1" lang="ja-JP" altLang="en-US" sz="2400" b="1" dirty="0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0632888-5F5E-162D-5F1D-0BADE83D9BC4}"/>
              </a:ext>
            </a:extLst>
          </p:cNvPr>
          <p:cNvSpPr txBox="1"/>
          <p:nvPr/>
        </p:nvSpPr>
        <p:spPr>
          <a:xfrm>
            <a:off x="5638801" y="2955843"/>
            <a:ext cx="914400" cy="91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FC8BD15-7DD0-9B32-F471-F71FBD3EBD8D}"/>
              </a:ext>
            </a:extLst>
          </p:cNvPr>
          <p:cNvSpPr/>
          <p:nvPr/>
        </p:nvSpPr>
        <p:spPr>
          <a:xfrm>
            <a:off x="5557839" y="828156"/>
            <a:ext cx="2040731" cy="13677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結合子 38">
            <a:extLst>
              <a:ext uri="{FF2B5EF4-FFF2-40B4-BE49-F238E27FC236}">
                <a16:creationId xmlns:a16="http://schemas.microsoft.com/office/drawing/2014/main" id="{4BD45D89-1B85-705F-23DC-CF983E070E8A}"/>
              </a:ext>
            </a:extLst>
          </p:cNvPr>
          <p:cNvSpPr/>
          <p:nvPr/>
        </p:nvSpPr>
        <p:spPr>
          <a:xfrm>
            <a:off x="5638801" y="897494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ローチャート: 結合子 39">
            <a:extLst>
              <a:ext uri="{FF2B5EF4-FFF2-40B4-BE49-F238E27FC236}">
                <a16:creationId xmlns:a16="http://schemas.microsoft.com/office/drawing/2014/main" id="{34B07590-4F80-85EB-31BB-FB53074D218B}"/>
              </a:ext>
            </a:extLst>
          </p:cNvPr>
          <p:cNvSpPr/>
          <p:nvPr/>
        </p:nvSpPr>
        <p:spPr>
          <a:xfrm>
            <a:off x="6265195" y="896953"/>
            <a:ext cx="576012" cy="57537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ローチャート: 結合子 40">
            <a:extLst>
              <a:ext uri="{FF2B5EF4-FFF2-40B4-BE49-F238E27FC236}">
                <a16:creationId xmlns:a16="http://schemas.microsoft.com/office/drawing/2014/main" id="{A3063EDA-7890-BA3C-0F16-92418DF4F52D}"/>
              </a:ext>
            </a:extLst>
          </p:cNvPr>
          <p:cNvSpPr/>
          <p:nvPr/>
        </p:nvSpPr>
        <p:spPr>
          <a:xfrm>
            <a:off x="6893245" y="895347"/>
            <a:ext cx="576012" cy="57537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33DD9925-DB97-9F77-DE64-C50B02506F2E}"/>
              </a:ext>
            </a:extLst>
          </p:cNvPr>
          <p:cNvSpPr/>
          <p:nvPr/>
        </p:nvSpPr>
        <p:spPr>
          <a:xfrm>
            <a:off x="5638801" y="1544767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B9C269D3-033A-92D0-004F-B3364F29EE55}"/>
              </a:ext>
            </a:extLst>
          </p:cNvPr>
          <p:cNvSpPr/>
          <p:nvPr/>
        </p:nvSpPr>
        <p:spPr>
          <a:xfrm>
            <a:off x="6265195" y="1544226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ローチャート: 結合子 43">
            <a:extLst>
              <a:ext uri="{FF2B5EF4-FFF2-40B4-BE49-F238E27FC236}">
                <a16:creationId xmlns:a16="http://schemas.microsoft.com/office/drawing/2014/main" id="{430D45CC-C815-623C-96FC-0C8DF761388F}"/>
              </a:ext>
            </a:extLst>
          </p:cNvPr>
          <p:cNvSpPr/>
          <p:nvPr/>
        </p:nvSpPr>
        <p:spPr>
          <a:xfrm>
            <a:off x="6893245" y="1542620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A874FFE1-5083-7311-DC5C-38978F00C06D}"/>
              </a:ext>
            </a:extLst>
          </p:cNvPr>
          <p:cNvGrpSpPr/>
          <p:nvPr/>
        </p:nvGrpSpPr>
        <p:grpSpPr>
          <a:xfrm>
            <a:off x="5763407" y="954224"/>
            <a:ext cx="323486" cy="475727"/>
            <a:chOff x="5763406" y="947738"/>
            <a:chExt cx="323486" cy="4762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39A16ADF-E02A-6D53-AEF7-38EAF8A63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8115C5D9-BD04-22C0-134E-8DB19F2EF554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F816E28-5D00-A4C5-DF67-29CA0C794C8A}"/>
              </a:ext>
            </a:extLst>
          </p:cNvPr>
          <p:cNvGrpSpPr/>
          <p:nvPr/>
        </p:nvGrpSpPr>
        <p:grpSpPr>
          <a:xfrm rot="16200000">
            <a:off x="5760605" y="1601567"/>
            <a:ext cx="323131" cy="476250"/>
            <a:chOff x="5763406" y="947738"/>
            <a:chExt cx="323486" cy="476250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C9CDB850-08C1-E79A-D5ED-9437F4C62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L 字 55">
              <a:extLst>
                <a:ext uri="{FF2B5EF4-FFF2-40B4-BE49-F238E27FC236}">
                  <a16:creationId xmlns:a16="http://schemas.microsoft.com/office/drawing/2014/main" id="{C3A7EF23-218F-B31F-6C99-428B5D919DEF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EF9EE736-BDF0-CC5C-54E8-AEC53D7ABD4B}"/>
              </a:ext>
            </a:extLst>
          </p:cNvPr>
          <p:cNvGrpSpPr/>
          <p:nvPr/>
        </p:nvGrpSpPr>
        <p:grpSpPr>
          <a:xfrm rot="16200000">
            <a:off x="6391635" y="1608076"/>
            <a:ext cx="323131" cy="476250"/>
            <a:chOff x="5763406" y="947738"/>
            <a:chExt cx="323486" cy="476250"/>
          </a:xfrm>
        </p:grpSpPr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3563F2A6-4EC6-622A-46B4-7D4B1B2F0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L 字 58">
              <a:extLst>
                <a:ext uri="{FF2B5EF4-FFF2-40B4-BE49-F238E27FC236}">
                  <a16:creationId xmlns:a16="http://schemas.microsoft.com/office/drawing/2014/main" id="{7D971F64-050D-8523-7E35-CE6058318263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4E48D8CC-FDD4-E44E-C49A-B4100AAD16AB}"/>
              </a:ext>
            </a:extLst>
          </p:cNvPr>
          <p:cNvGrpSpPr/>
          <p:nvPr/>
        </p:nvGrpSpPr>
        <p:grpSpPr>
          <a:xfrm rot="5400000">
            <a:off x="7019686" y="1604099"/>
            <a:ext cx="323131" cy="476250"/>
            <a:chOff x="5763406" y="947738"/>
            <a:chExt cx="323486" cy="476250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8F6ED48C-1B98-8673-ADBC-DF2534B85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1C593338-582F-0026-5557-962F82D1DA12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0" name="四角形: 角を丸くする 139">
            <a:extLst>
              <a:ext uri="{FF2B5EF4-FFF2-40B4-BE49-F238E27FC236}">
                <a16:creationId xmlns:a16="http://schemas.microsoft.com/office/drawing/2014/main" id="{557A2FDD-703A-426E-1D61-B289A0F54A2E}"/>
              </a:ext>
            </a:extLst>
          </p:cNvPr>
          <p:cNvSpPr/>
          <p:nvPr/>
        </p:nvSpPr>
        <p:spPr>
          <a:xfrm rot="19268304">
            <a:off x="9329601" y="1891298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B89538B-FA1E-2E92-5086-654D20562011}"/>
              </a:ext>
            </a:extLst>
          </p:cNvPr>
          <p:cNvSpPr txBox="1"/>
          <p:nvPr/>
        </p:nvSpPr>
        <p:spPr>
          <a:xfrm>
            <a:off x="4393407" y="785341"/>
            <a:ext cx="1029630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n w="12700">
                  <a:solidFill>
                    <a:schemeClr val="accent2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長崎県</a:t>
            </a: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1F30EEF6-5DC2-184C-59C1-6B5FEE8D6206}"/>
              </a:ext>
            </a:extLst>
          </p:cNvPr>
          <p:cNvSpPr/>
          <p:nvPr/>
        </p:nvSpPr>
        <p:spPr>
          <a:xfrm rot="1421972">
            <a:off x="9873835" y="1435365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平行四辺形 140">
            <a:extLst>
              <a:ext uri="{FF2B5EF4-FFF2-40B4-BE49-F238E27FC236}">
                <a16:creationId xmlns:a16="http://schemas.microsoft.com/office/drawing/2014/main" id="{1D579A87-8589-359E-233D-4073A73240B9}"/>
              </a:ext>
            </a:extLst>
          </p:cNvPr>
          <p:cNvSpPr/>
          <p:nvPr/>
        </p:nvSpPr>
        <p:spPr>
          <a:xfrm flipH="1">
            <a:off x="9802910" y="1379694"/>
            <a:ext cx="349042" cy="241263"/>
          </a:xfrm>
          <a:prstGeom prst="parallelogram">
            <a:avLst>
              <a:gd name="adj" fmla="val 1068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4FEBB200-C3CF-8D5C-A494-E0DF60C3328E}"/>
              </a:ext>
            </a:extLst>
          </p:cNvPr>
          <p:cNvSpPr txBox="1"/>
          <p:nvPr/>
        </p:nvSpPr>
        <p:spPr>
          <a:xfrm>
            <a:off x="4358187" y="1945253"/>
            <a:ext cx="3493568" cy="9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矢印が</a:t>
            </a:r>
            <a:endParaRPr lang="en-US" altLang="ja-JP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b="1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ぐっちゃぐちゃ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DB30DBB-F7D2-E20E-85F9-FA6CF136C09C}"/>
              </a:ext>
            </a:extLst>
          </p:cNvPr>
          <p:cNvSpPr txBox="1"/>
          <p:nvPr/>
        </p:nvSpPr>
        <p:spPr>
          <a:xfrm>
            <a:off x="7161694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11:47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BFE1C36-2B99-CF68-6E5C-EE12022070CA}"/>
              </a:ext>
            </a:extLst>
          </p:cNvPr>
          <p:cNvSpPr/>
          <p:nvPr/>
        </p:nvSpPr>
        <p:spPr>
          <a:xfrm rot="19044844">
            <a:off x="8286353" y="1115793"/>
            <a:ext cx="1825676" cy="1289684"/>
          </a:xfrm>
          <a:custGeom>
            <a:avLst/>
            <a:gdLst>
              <a:gd name="csX0" fmla="*/ 0 w 1443870"/>
              <a:gd name="csY0" fmla="*/ 0 h 899339"/>
              <a:gd name="csX1" fmla="*/ 1443870 w 1443870"/>
              <a:gd name="csY1" fmla="*/ 0 h 899339"/>
              <a:gd name="csX2" fmla="*/ 1443870 w 1443870"/>
              <a:gd name="csY2" fmla="*/ 899339 h 899339"/>
              <a:gd name="csX3" fmla="*/ 0 w 1443870"/>
              <a:gd name="csY3" fmla="*/ 899339 h 899339"/>
              <a:gd name="csX4" fmla="*/ 0 w 1443870"/>
              <a:gd name="csY4" fmla="*/ 0 h 899339"/>
              <a:gd name="csX0" fmla="*/ 0 w 1835219"/>
              <a:gd name="csY0" fmla="*/ 0 h 899339"/>
              <a:gd name="csX1" fmla="*/ 1443870 w 1835219"/>
              <a:gd name="csY1" fmla="*/ 0 h 899339"/>
              <a:gd name="csX2" fmla="*/ 1835219 w 1835219"/>
              <a:gd name="csY2" fmla="*/ 748017 h 899339"/>
              <a:gd name="csX3" fmla="*/ 0 w 1835219"/>
              <a:gd name="csY3" fmla="*/ 899339 h 899339"/>
              <a:gd name="csX4" fmla="*/ 0 w 1835219"/>
              <a:gd name="csY4" fmla="*/ 0 h 899339"/>
              <a:gd name="csX0" fmla="*/ 0 w 1835219"/>
              <a:gd name="csY0" fmla="*/ 391764 h 1291103"/>
              <a:gd name="csX1" fmla="*/ 1422297 w 1835219"/>
              <a:gd name="csY1" fmla="*/ 0 h 1291103"/>
              <a:gd name="csX2" fmla="*/ 1835219 w 1835219"/>
              <a:gd name="csY2" fmla="*/ 1139781 h 1291103"/>
              <a:gd name="csX3" fmla="*/ 0 w 1835219"/>
              <a:gd name="csY3" fmla="*/ 1291103 h 1291103"/>
              <a:gd name="csX4" fmla="*/ 0 w 1835219"/>
              <a:gd name="csY4" fmla="*/ 391764 h 1291103"/>
              <a:gd name="csX0" fmla="*/ 0 w 1825676"/>
              <a:gd name="csY0" fmla="*/ 391764 h 1291103"/>
              <a:gd name="csX1" fmla="*/ 1422297 w 1825676"/>
              <a:gd name="csY1" fmla="*/ 0 h 1291103"/>
              <a:gd name="csX2" fmla="*/ 1825676 w 1825676"/>
              <a:gd name="csY2" fmla="*/ 833460 h 1291103"/>
              <a:gd name="csX3" fmla="*/ 0 w 1825676"/>
              <a:gd name="csY3" fmla="*/ 1291103 h 1291103"/>
              <a:gd name="csX4" fmla="*/ 0 w 1825676"/>
              <a:gd name="csY4" fmla="*/ 391764 h 12911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25676" h="1291103">
                <a:moveTo>
                  <a:pt x="0" y="391764"/>
                </a:moveTo>
                <a:lnTo>
                  <a:pt x="1422297" y="0"/>
                </a:lnTo>
                <a:lnTo>
                  <a:pt x="1825676" y="833460"/>
                </a:lnTo>
                <a:lnTo>
                  <a:pt x="0" y="1291103"/>
                </a:lnTo>
                <a:lnTo>
                  <a:pt x="0" y="3917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69C012B-9714-131B-F786-FA21F5123549}"/>
              </a:ext>
            </a:extLst>
          </p:cNvPr>
          <p:cNvSpPr/>
          <p:nvPr/>
        </p:nvSpPr>
        <p:spPr>
          <a:xfrm>
            <a:off x="9881637" y="828156"/>
            <a:ext cx="1123950" cy="1253539"/>
          </a:xfrm>
          <a:custGeom>
            <a:avLst/>
            <a:gdLst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0 w 1195387"/>
              <a:gd name="csY3" fmla="*/ 1554956 h 1554956"/>
              <a:gd name="csX4" fmla="*/ 0 w 1195387"/>
              <a:gd name="csY4" fmla="*/ 0 h 1554956"/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573881 w 1195387"/>
              <a:gd name="csY3" fmla="*/ 1207294 h 1554956"/>
              <a:gd name="csX4" fmla="*/ 0 w 1195387"/>
              <a:gd name="csY4" fmla="*/ 0 h 1554956"/>
              <a:gd name="csX0" fmla="*/ 0 w 1195387"/>
              <a:gd name="csY0" fmla="*/ 0 h 1207294"/>
              <a:gd name="csX1" fmla="*/ 1195387 w 1195387"/>
              <a:gd name="csY1" fmla="*/ 0 h 1207294"/>
              <a:gd name="csX2" fmla="*/ 1147762 w 1195387"/>
              <a:gd name="csY2" fmla="*/ 1014412 h 1207294"/>
              <a:gd name="csX3" fmla="*/ 573881 w 1195387"/>
              <a:gd name="csY3" fmla="*/ 1207294 h 1207294"/>
              <a:gd name="csX4" fmla="*/ 0 w 1195387"/>
              <a:gd name="csY4" fmla="*/ 0 h 1207294"/>
              <a:gd name="csX0" fmla="*/ 0 w 1147762"/>
              <a:gd name="csY0" fmla="*/ 0 h 1207294"/>
              <a:gd name="csX1" fmla="*/ 669131 w 1147762"/>
              <a:gd name="csY1" fmla="*/ 11907 h 1207294"/>
              <a:gd name="csX2" fmla="*/ 1147762 w 1147762"/>
              <a:gd name="csY2" fmla="*/ 1014412 h 1207294"/>
              <a:gd name="csX3" fmla="*/ 573881 w 1147762"/>
              <a:gd name="csY3" fmla="*/ 1207294 h 1207294"/>
              <a:gd name="csX4" fmla="*/ 0 w 1147762"/>
              <a:gd name="csY4" fmla="*/ 0 h 1207294"/>
              <a:gd name="csX0" fmla="*/ 0 w 1123950"/>
              <a:gd name="csY0" fmla="*/ 83343 h 1195387"/>
              <a:gd name="csX1" fmla="*/ 645319 w 1123950"/>
              <a:gd name="csY1" fmla="*/ 0 h 1195387"/>
              <a:gd name="csX2" fmla="*/ 1123950 w 1123950"/>
              <a:gd name="csY2" fmla="*/ 1002505 h 1195387"/>
              <a:gd name="csX3" fmla="*/ 550069 w 1123950"/>
              <a:gd name="csY3" fmla="*/ 1195387 h 1195387"/>
              <a:gd name="csX4" fmla="*/ 0 w 1123950"/>
              <a:gd name="csY4" fmla="*/ 83343 h 1195387"/>
              <a:gd name="csX0" fmla="*/ 0 w 1123950"/>
              <a:gd name="csY0" fmla="*/ 142874 h 1254918"/>
              <a:gd name="csX1" fmla="*/ 604838 w 1123950"/>
              <a:gd name="csY1" fmla="*/ 0 h 1254918"/>
              <a:gd name="csX2" fmla="*/ 1123950 w 1123950"/>
              <a:gd name="csY2" fmla="*/ 1062036 h 1254918"/>
              <a:gd name="csX3" fmla="*/ 550069 w 1123950"/>
              <a:gd name="csY3" fmla="*/ 1254918 h 1254918"/>
              <a:gd name="csX4" fmla="*/ 0 w 1123950"/>
              <a:gd name="csY4" fmla="*/ 142874 h 12549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3950" h="1254918">
                <a:moveTo>
                  <a:pt x="0" y="142874"/>
                </a:moveTo>
                <a:lnTo>
                  <a:pt x="604838" y="0"/>
                </a:lnTo>
                <a:lnTo>
                  <a:pt x="1123950" y="1062036"/>
                </a:lnTo>
                <a:lnTo>
                  <a:pt x="550069" y="1254918"/>
                </a:lnTo>
                <a:lnTo>
                  <a:pt x="0" y="1428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AEFF4527-9A89-D38B-C45E-0887B5D4EA29}"/>
              </a:ext>
            </a:extLst>
          </p:cNvPr>
          <p:cNvCxnSpPr>
            <a:cxnSpLocks/>
          </p:cNvCxnSpPr>
          <p:nvPr/>
        </p:nvCxnSpPr>
        <p:spPr>
          <a:xfrm flipV="1">
            <a:off x="8530188" y="1006555"/>
            <a:ext cx="771669" cy="1363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F84C989-CA78-3B7F-6AF8-CDECF3343A5C}"/>
              </a:ext>
            </a:extLst>
          </p:cNvPr>
          <p:cNvCxnSpPr>
            <a:cxnSpLocks/>
          </p:cNvCxnSpPr>
          <p:nvPr/>
        </p:nvCxnSpPr>
        <p:spPr>
          <a:xfrm flipV="1">
            <a:off x="8742542" y="1082670"/>
            <a:ext cx="787222" cy="15281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68896DE5-D17E-4A91-E26E-ACFB977224D7}"/>
              </a:ext>
            </a:extLst>
          </p:cNvPr>
          <p:cNvCxnSpPr>
            <a:cxnSpLocks/>
          </p:cNvCxnSpPr>
          <p:nvPr/>
        </p:nvCxnSpPr>
        <p:spPr>
          <a:xfrm flipV="1">
            <a:off x="9432347" y="1180590"/>
            <a:ext cx="294958" cy="613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8353CCFC-5ABD-0783-5D40-37CEF455F894}"/>
              </a:ext>
            </a:extLst>
          </p:cNvPr>
          <p:cNvCxnSpPr>
            <a:cxnSpLocks/>
          </p:cNvCxnSpPr>
          <p:nvPr/>
        </p:nvCxnSpPr>
        <p:spPr>
          <a:xfrm flipH="1" flipV="1">
            <a:off x="9029746" y="1109352"/>
            <a:ext cx="836701" cy="3690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E90573E7-6804-46DB-1279-4672EBB4440E}"/>
              </a:ext>
            </a:extLst>
          </p:cNvPr>
          <p:cNvCxnSpPr>
            <a:cxnSpLocks/>
          </p:cNvCxnSpPr>
          <p:nvPr/>
        </p:nvCxnSpPr>
        <p:spPr>
          <a:xfrm flipH="1" flipV="1">
            <a:off x="8916022" y="1290080"/>
            <a:ext cx="824829" cy="393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56F25504-4EDF-B61C-67E5-43C1C20156A1}"/>
              </a:ext>
            </a:extLst>
          </p:cNvPr>
          <p:cNvCxnSpPr>
            <a:cxnSpLocks/>
          </p:cNvCxnSpPr>
          <p:nvPr/>
        </p:nvCxnSpPr>
        <p:spPr>
          <a:xfrm flipH="1" flipV="1">
            <a:off x="8803870" y="1470726"/>
            <a:ext cx="797100" cy="419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56A9044F-4303-07BF-0CE4-E481DFFBE498}"/>
              </a:ext>
            </a:extLst>
          </p:cNvPr>
          <p:cNvCxnSpPr>
            <a:cxnSpLocks/>
          </p:cNvCxnSpPr>
          <p:nvPr/>
        </p:nvCxnSpPr>
        <p:spPr>
          <a:xfrm flipH="1" flipV="1">
            <a:off x="8595645" y="1815771"/>
            <a:ext cx="731875" cy="481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BD0064A3-BEFD-B292-28E3-202F4DBE82F2}"/>
              </a:ext>
            </a:extLst>
          </p:cNvPr>
          <p:cNvCxnSpPr>
            <a:cxnSpLocks/>
          </p:cNvCxnSpPr>
          <p:nvPr/>
        </p:nvCxnSpPr>
        <p:spPr>
          <a:xfrm flipH="1" flipV="1">
            <a:off x="8462617" y="2000553"/>
            <a:ext cx="703184" cy="543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ADED27E-BB60-FC61-78EE-7AC337FA10F1}"/>
              </a:ext>
            </a:extLst>
          </p:cNvPr>
          <p:cNvCxnSpPr>
            <a:cxnSpLocks/>
          </p:cNvCxnSpPr>
          <p:nvPr/>
        </p:nvCxnSpPr>
        <p:spPr>
          <a:xfrm flipH="1" flipV="1">
            <a:off x="8691907" y="1638624"/>
            <a:ext cx="774132" cy="439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B10934E-D49E-7C37-553A-90DD6C1EDDA0}"/>
              </a:ext>
            </a:extLst>
          </p:cNvPr>
          <p:cNvCxnSpPr>
            <a:cxnSpLocks/>
          </p:cNvCxnSpPr>
          <p:nvPr/>
        </p:nvCxnSpPr>
        <p:spPr>
          <a:xfrm flipH="1" flipV="1">
            <a:off x="10345981" y="861456"/>
            <a:ext cx="474869" cy="1108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E14A54CA-727B-469B-5BE9-20049784A502}"/>
              </a:ext>
            </a:extLst>
          </p:cNvPr>
          <p:cNvCxnSpPr>
            <a:cxnSpLocks/>
          </p:cNvCxnSpPr>
          <p:nvPr/>
        </p:nvCxnSpPr>
        <p:spPr>
          <a:xfrm flipH="1" flipV="1">
            <a:off x="10190434" y="894757"/>
            <a:ext cx="433738" cy="1122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DE32A04-BBBF-D9FF-B9FF-9B4880DB6F4C}"/>
              </a:ext>
            </a:extLst>
          </p:cNvPr>
          <p:cNvCxnSpPr>
            <a:cxnSpLocks/>
          </p:cNvCxnSpPr>
          <p:nvPr/>
        </p:nvCxnSpPr>
        <p:spPr>
          <a:xfrm flipH="1" flipV="1">
            <a:off x="10035963" y="933735"/>
            <a:ext cx="197396" cy="4459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D486049B-334A-597C-F8C9-DE675917564F}"/>
              </a:ext>
            </a:extLst>
          </p:cNvPr>
          <p:cNvCxnSpPr>
            <a:cxnSpLocks/>
          </p:cNvCxnSpPr>
          <p:nvPr/>
        </p:nvCxnSpPr>
        <p:spPr>
          <a:xfrm flipH="1">
            <a:off x="9961949" y="975868"/>
            <a:ext cx="595963" cy="1498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8BECD5E5-5795-25D1-3AFD-7CF062B1F7E5}"/>
              </a:ext>
            </a:extLst>
          </p:cNvPr>
          <p:cNvCxnSpPr>
            <a:cxnSpLocks/>
          </p:cNvCxnSpPr>
          <p:nvPr/>
        </p:nvCxnSpPr>
        <p:spPr>
          <a:xfrm flipH="1">
            <a:off x="10025330" y="1102158"/>
            <a:ext cx="598842" cy="1733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E6F324C9-E89F-0795-098E-49F4FF856E90}"/>
              </a:ext>
            </a:extLst>
          </p:cNvPr>
          <p:cNvCxnSpPr>
            <a:cxnSpLocks/>
          </p:cNvCxnSpPr>
          <p:nvPr/>
        </p:nvCxnSpPr>
        <p:spPr>
          <a:xfrm flipH="1">
            <a:off x="10113634" y="1229996"/>
            <a:ext cx="572320" cy="195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9801F1E7-50E8-F3C8-1CC5-BCCC69B7D1E6}"/>
              </a:ext>
            </a:extLst>
          </p:cNvPr>
          <p:cNvCxnSpPr>
            <a:cxnSpLocks/>
          </p:cNvCxnSpPr>
          <p:nvPr/>
        </p:nvCxnSpPr>
        <p:spPr>
          <a:xfrm flipH="1">
            <a:off x="10175845" y="1373157"/>
            <a:ext cx="576825" cy="2051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B9D796C2-0634-DFAB-8AC5-ED7668E03338}"/>
              </a:ext>
            </a:extLst>
          </p:cNvPr>
          <p:cNvCxnSpPr>
            <a:cxnSpLocks/>
          </p:cNvCxnSpPr>
          <p:nvPr/>
        </p:nvCxnSpPr>
        <p:spPr>
          <a:xfrm flipH="1">
            <a:off x="10259930" y="1520354"/>
            <a:ext cx="565132" cy="207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35B93A77-5217-6790-B554-0CEF3E0D677A}"/>
              </a:ext>
            </a:extLst>
          </p:cNvPr>
          <p:cNvCxnSpPr>
            <a:cxnSpLocks/>
          </p:cNvCxnSpPr>
          <p:nvPr/>
        </p:nvCxnSpPr>
        <p:spPr>
          <a:xfrm flipH="1">
            <a:off x="10355519" y="1696885"/>
            <a:ext cx="555857" cy="214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CEBA2B8-9CA6-EA9C-225B-D2C22E9B4C6A}"/>
              </a:ext>
            </a:extLst>
          </p:cNvPr>
          <p:cNvSpPr txBox="1"/>
          <p:nvPr/>
        </p:nvSpPr>
        <p:spPr>
          <a:xfrm>
            <a:off x="9464291" y="2265133"/>
            <a:ext cx="2072642" cy="64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egoe UI Black" panose="020B0A02040204020203" pitchFamily="34" charset="0"/>
                <a:ea typeface="Segoe UI Black" panose="020B0A02040204020203" pitchFamily="34" charset="0"/>
                <a:cs typeface="ADLaM Display" panose="020F0502020204030204" pitchFamily="2" charset="0"/>
              </a:rPr>
              <a:t>Corne V4 Cherry</a:t>
            </a:r>
          </a:p>
          <a:p>
            <a:r>
              <a:rPr kumimoji="1" lang="ja-JP" altLang="en-US" dirty="0"/>
              <a:t>開封</a:t>
            </a:r>
            <a:r>
              <a:rPr kumimoji="1" lang="en-US" altLang="ja-JP" dirty="0"/>
              <a:t>&amp;</a:t>
            </a:r>
            <a:r>
              <a:rPr kumimoji="1" lang="ja-JP" altLang="en-US" dirty="0"/>
              <a:t>組み立て</a:t>
            </a: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17855B1E-EA71-7D23-2BB8-AD0467F09549}"/>
              </a:ext>
            </a:extLst>
          </p:cNvPr>
          <p:cNvSpPr txBox="1"/>
          <p:nvPr/>
        </p:nvSpPr>
        <p:spPr>
          <a:xfrm>
            <a:off x="11196484" y="871265"/>
            <a:ext cx="346249" cy="1325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/>
              <a:t>↓再現下手過ぎで草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3900EF4F-4F67-FF82-EBBE-6F0BB5EAE876}"/>
              </a:ext>
            </a:extLst>
          </p:cNvPr>
          <p:cNvSpPr txBox="1"/>
          <p:nvPr/>
        </p:nvSpPr>
        <p:spPr>
          <a:xfrm>
            <a:off x="11116717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30</a:t>
            </a:r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:07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47" name="グラフィックス 146" descr="キャプテン (女性) 単色塗りつぶし">
            <a:extLst>
              <a:ext uri="{FF2B5EF4-FFF2-40B4-BE49-F238E27FC236}">
                <a16:creationId xmlns:a16="http://schemas.microsoft.com/office/drawing/2014/main" id="{FE8C1828-5610-C6C9-F18C-28CCF38CF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2113">
            <a:off x="1886361" y="3980513"/>
            <a:ext cx="1188642" cy="1187336"/>
          </a:xfrm>
          <a:prstGeom prst="rect">
            <a:avLst/>
          </a:prstGeom>
        </p:spPr>
      </p:pic>
      <p:pic>
        <p:nvPicPr>
          <p:cNvPr id="149" name="グラフィックス 148" descr="女性アーティスト 単色塗りつぶし">
            <a:extLst>
              <a:ext uri="{FF2B5EF4-FFF2-40B4-BE49-F238E27FC236}">
                <a16:creationId xmlns:a16="http://schemas.microsoft.com/office/drawing/2014/main" id="{321BDFB3-51CB-1956-414C-B8DFE937F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18630">
            <a:off x="768340" y="3859752"/>
            <a:ext cx="1430429" cy="142885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AABE23F3-CE50-334C-9979-BC465C3A9BE1}"/>
              </a:ext>
            </a:extLst>
          </p:cNvPr>
          <p:cNvSpPr txBox="1"/>
          <p:nvPr/>
        </p:nvSpPr>
        <p:spPr>
          <a:xfrm>
            <a:off x="530135" y="5012189"/>
            <a:ext cx="2799171" cy="668147"/>
          </a:xfrm>
          <a:prstGeom prst="rect">
            <a:avLst/>
          </a:prstGeom>
          <a:noFill/>
        </p:spPr>
        <p:txBody>
          <a:bodyPr wrap="square" rtlCol="0">
            <a:prstTxWarp prst="textDeflateTop">
              <a:avLst>
                <a:gd name="adj" fmla="val 36789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ja-JP" altLang="en-US" sz="3200" b="1" dirty="0">
                <a:ln w="3810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4000">
                        <a:srgbClr val="FFC000"/>
                      </a:gs>
                      <a:gs pos="83000">
                        <a:srgbClr val="B35E74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FEACE7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THupo" panose="02010800040101010101" pitchFamily="2" charset="-122"/>
                <a:ea typeface="STHupo" panose="02010800040101010101" pitchFamily="2" charset="-122"/>
              </a:rPr>
              <a:t>オフコラボ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848B3D1A-8E9D-738C-F27D-E012E5154E7D}"/>
              </a:ext>
            </a:extLst>
          </p:cNvPr>
          <p:cNvSpPr txBox="1"/>
          <p:nvPr/>
        </p:nvSpPr>
        <p:spPr>
          <a:xfrm>
            <a:off x="2939669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1:00:45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2" name="雲 151">
            <a:extLst>
              <a:ext uri="{FF2B5EF4-FFF2-40B4-BE49-F238E27FC236}">
                <a16:creationId xmlns:a16="http://schemas.microsoft.com/office/drawing/2014/main" id="{9E3CB3E1-7AEE-CF49-2FFB-FC9DABFAE3F5}"/>
              </a:ext>
            </a:extLst>
          </p:cNvPr>
          <p:cNvSpPr/>
          <p:nvPr/>
        </p:nvSpPr>
        <p:spPr>
          <a:xfrm rot="17420160">
            <a:off x="6662266" y="4707267"/>
            <a:ext cx="1235283" cy="125286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F6131E3-30FE-153D-844F-07ADD1C934D1}"/>
              </a:ext>
            </a:extLst>
          </p:cNvPr>
          <p:cNvSpPr txBox="1"/>
          <p:nvPr/>
        </p:nvSpPr>
        <p:spPr>
          <a:xfrm>
            <a:off x="7075135" y="5602561"/>
            <a:ext cx="8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♪</a:t>
            </a:r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2:46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F104C1-F4B0-A849-622C-0865B20AD13B}"/>
              </a:ext>
            </a:extLst>
          </p:cNvPr>
          <p:cNvSpPr txBox="1"/>
          <p:nvPr/>
        </p:nvSpPr>
        <p:spPr>
          <a:xfrm>
            <a:off x="10888294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2:10:16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3" name="台形 152">
            <a:extLst>
              <a:ext uri="{FF2B5EF4-FFF2-40B4-BE49-F238E27FC236}">
                <a16:creationId xmlns:a16="http://schemas.microsoft.com/office/drawing/2014/main" id="{4B5AC07D-B8F7-D443-F917-D7B8815A72AC}"/>
              </a:ext>
            </a:extLst>
          </p:cNvPr>
          <p:cNvSpPr/>
          <p:nvPr/>
        </p:nvSpPr>
        <p:spPr>
          <a:xfrm rot="184858">
            <a:off x="4767264" y="3702092"/>
            <a:ext cx="198269" cy="229519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5" name="グラフィックス 154" descr="ネコ 単色塗りつぶし">
            <a:extLst>
              <a:ext uri="{FF2B5EF4-FFF2-40B4-BE49-F238E27FC236}">
                <a16:creationId xmlns:a16="http://schemas.microsoft.com/office/drawing/2014/main" id="{7754092E-A0E8-4175-AB3C-7D995FF82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955" y="5272640"/>
            <a:ext cx="760261" cy="759426"/>
          </a:xfrm>
          <a:prstGeom prst="rect">
            <a:avLst/>
          </a:prstGeom>
        </p:spPr>
      </p:pic>
      <p:pic>
        <p:nvPicPr>
          <p:cNvPr id="157" name="グラフィックス 156" descr="女性 単色塗りつぶし">
            <a:extLst>
              <a:ext uri="{FF2B5EF4-FFF2-40B4-BE49-F238E27FC236}">
                <a16:creationId xmlns:a16="http://schemas.microsoft.com/office/drawing/2014/main" id="{5E9BD59C-7FA5-8C82-84BB-E5B00E048F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9155" y="4783823"/>
            <a:ext cx="1120633" cy="1237665"/>
          </a:xfrm>
          <a:prstGeom prst="rect">
            <a:avLst/>
          </a:prstGeom>
        </p:spPr>
      </p:pic>
      <p:sp>
        <p:nvSpPr>
          <p:cNvPr id="158" name="矢印: 五方向 157">
            <a:extLst>
              <a:ext uri="{FF2B5EF4-FFF2-40B4-BE49-F238E27FC236}">
                <a16:creationId xmlns:a16="http://schemas.microsoft.com/office/drawing/2014/main" id="{E3F5CE0E-0B7C-E00E-63E8-D422A4DEB4C4}"/>
              </a:ext>
            </a:extLst>
          </p:cNvPr>
          <p:cNvSpPr/>
          <p:nvPr/>
        </p:nvSpPr>
        <p:spPr>
          <a:xfrm rot="16200000">
            <a:off x="4741195" y="4135606"/>
            <a:ext cx="334054" cy="321479"/>
          </a:xfrm>
          <a:prstGeom prst="homePlate">
            <a:avLst>
              <a:gd name="adj" fmla="val 6881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ローチャート: 結合子 159">
            <a:extLst>
              <a:ext uri="{FF2B5EF4-FFF2-40B4-BE49-F238E27FC236}">
                <a16:creationId xmlns:a16="http://schemas.microsoft.com/office/drawing/2014/main" id="{E870343C-E877-C554-BE0D-22D23096204F}"/>
              </a:ext>
            </a:extLst>
          </p:cNvPr>
          <p:cNvSpPr/>
          <p:nvPr/>
        </p:nvSpPr>
        <p:spPr>
          <a:xfrm>
            <a:off x="4545581" y="4077401"/>
            <a:ext cx="211424" cy="21119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&quot;禁止&quot;マーク 158">
            <a:extLst>
              <a:ext uri="{FF2B5EF4-FFF2-40B4-BE49-F238E27FC236}">
                <a16:creationId xmlns:a16="http://schemas.microsoft.com/office/drawing/2014/main" id="{F3A7DC40-2A68-E9E6-2014-EC659D23F22E}"/>
              </a:ext>
            </a:extLst>
          </p:cNvPr>
          <p:cNvSpPr/>
          <p:nvPr/>
        </p:nvSpPr>
        <p:spPr>
          <a:xfrm>
            <a:off x="4526925" y="4069648"/>
            <a:ext cx="247843" cy="226697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1" name="フローチャート: 端子 160">
            <a:extLst>
              <a:ext uri="{FF2B5EF4-FFF2-40B4-BE49-F238E27FC236}">
                <a16:creationId xmlns:a16="http://schemas.microsoft.com/office/drawing/2014/main" id="{C0A342F6-586C-2DB0-C1C7-6346FA072067}"/>
              </a:ext>
            </a:extLst>
          </p:cNvPr>
          <p:cNvSpPr/>
          <p:nvPr/>
        </p:nvSpPr>
        <p:spPr>
          <a:xfrm rot="190691">
            <a:off x="5743433" y="3871596"/>
            <a:ext cx="521762" cy="19805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ローチャート: 結合子 161">
            <a:extLst>
              <a:ext uri="{FF2B5EF4-FFF2-40B4-BE49-F238E27FC236}">
                <a16:creationId xmlns:a16="http://schemas.microsoft.com/office/drawing/2014/main" id="{22E1C4B5-429A-4B34-3178-32096B12146E}"/>
              </a:ext>
            </a:extLst>
          </p:cNvPr>
          <p:cNvSpPr/>
          <p:nvPr/>
        </p:nvSpPr>
        <p:spPr>
          <a:xfrm>
            <a:off x="5926807" y="3884344"/>
            <a:ext cx="172746" cy="172556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グラフィックス 174" descr="妖精の女性 単色塗りつぶし">
            <a:extLst>
              <a:ext uri="{FF2B5EF4-FFF2-40B4-BE49-F238E27FC236}">
                <a16:creationId xmlns:a16="http://schemas.microsoft.com/office/drawing/2014/main" id="{8800B2C3-AFC5-2EB3-4F37-5742EFB6A5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4026" y="3724518"/>
            <a:ext cx="1775224" cy="1773273"/>
          </a:xfrm>
          <a:prstGeom prst="rect">
            <a:avLst/>
          </a:prstGeom>
        </p:spPr>
      </p:pic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566F081D-32E7-2803-0E3C-67710EFAB9E2}"/>
              </a:ext>
            </a:extLst>
          </p:cNvPr>
          <p:cNvSpPr txBox="1"/>
          <p:nvPr/>
        </p:nvSpPr>
        <p:spPr>
          <a:xfrm rot="20801802">
            <a:off x="10747768" y="363378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に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75A89A5A-2AD5-2866-93A3-BA8C894B58A3}"/>
              </a:ext>
            </a:extLst>
          </p:cNvPr>
          <p:cNvSpPr txBox="1"/>
          <p:nvPr/>
        </p:nvSpPr>
        <p:spPr>
          <a:xfrm rot="20948515">
            <a:off x="10914703" y="4004777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ゅ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C7CF020E-C3C3-E674-CE44-6A11685BE315}"/>
              </a:ext>
            </a:extLst>
          </p:cNvPr>
          <p:cNvSpPr txBox="1"/>
          <p:nvPr/>
        </p:nvSpPr>
        <p:spPr>
          <a:xfrm rot="21235163">
            <a:off x="8194202" y="4755231"/>
            <a:ext cx="3885770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ずーっとゼロ距離</a:t>
            </a:r>
            <a:br>
              <a:rPr kumimoji="1" lang="en-US" altLang="ja-JP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</a:br>
            <a:r>
              <a:rPr kumimoji="1" lang="ja-JP" altLang="en-US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耳責め</a:t>
            </a:r>
            <a:r>
              <a:rPr kumimoji="1" lang="en-US" altLang="ja-JP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ASMR</a:t>
            </a:r>
            <a:endParaRPr kumimoji="1" lang="ja-JP" altLang="en-US" sz="32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highlight>
                <a:srgbClr val="000000"/>
              </a:highlight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1764467F-105C-E518-2D4E-72DE5BEBACC6}"/>
              </a:ext>
            </a:extLst>
          </p:cNvPr>
          <p:cNvSpPr txBox="1"/>
          <p:nvPr/>
        </p:nvSpPr>
        <p:spPr>
          <a:xfrm rot="20937548">
            <a:off x="10719620" y="415993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る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AB467C19-62B7-A80C-F0C3-122A63A8A88E}"/>
              </a:ext>
            </a:extLst>
          </p:cNvPr>
          <p:cNvSpPr txBox="1"/>
          <p:nvPr/>
        </p:nvSpPr>
        <p:spPr>
          <a:xfrm rot="20875392">
            <a:off x="8099300" y="3700045"/>
            <a:ext cx="861774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4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は</a:t>
            </a:r>
            <a:endParaRPr kumimoji="1" lang="ja-JP" altLang="en-US" sz="44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1523E48-EFE3-2751-BB90-84CF5295F5EC}"/>
              </a:ext>
            </a:extLst>
          </p:cNvPr>
          <p:cNvSpPr/>
          <p:nvPr/>
        </p:nvSpPr>
        <p:spPr>
          <a:xfrm>
            <a:off x="265725" y="710136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400A857-6556-4DE3-11BC-ECE51A615D9D}"/>
              </a:ext>
            </a:extLst>
          </p:cNvPr>
          <p:cNvSpPr txBox="1"/>
          <p:nvPr/>
        </p:nvSpPr>
        <p:spPr>
          <a:xfrm>
            <a:off x="3272139" y="2636406"/>
            <a:ext cx="653739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2:51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10A0A8DB-CD62-9B0B-C505-8FB2BABD56BD}"/>
              </a:ext>
            </a:extLst>
          </p:cNvPr>
          <p:cNvSpPr txBox="1"/>
          <p:nvPr/>
        </p:nvSpPr>
        <p:spPr>
          <a:xfrm rot="20788202">
            <a:off x="8162137" y="418201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む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14BFB03C-4C1B-6A6E-5268-6D6EB6CF62FB}"/>
              </a:ext>
            </a:extLst>
          </p:cNvPr>
          <p:cNvSpPr txBox="1"/>
          <p:nvPr/>
        </p:nvSpPr>
        <p:spPr>
          <a:xfrm rot="20878015">
            <a:off x="8435069" y="450359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っ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636AA96F-FD55-6A68-7900-E3649BB6C3E0}"/>
              </a:ext>
            </a:extLst>
          </p:cNvPr>
          <p:cNvSpPr/>
          <p:nvPr/>
        </p:nvSpPr>
        <p:spPr>
          <a:xfrm>
            <a:off x="265725" y="918545"/>
            <a:ext cx="956812" cy="1084657"/>
          </a:xfrm>
          <a:custGeom>
            <a:avLst/>
            <a:gdLst>
              <a:gd name="csX0" fmla="*/ 413887 w 956812"/>
              <a:gd name="csY0" fmla="*/ 0 h 1085850"/>
              <a:gd name="csX1" fmla="*/ 956812 w 956812"/>
              <a:gd name="csY1" fmla="*/ 542925 h 1085850"/>
              <a:gd name="csX2" fmla="*/ 413887 w 956812"/>
              <a:gd name="csY2" fmla="*/ 1085850 h 1085850"/>
              <a:gd name="csX3" fmla="*/ 29981 w 956812"/>
              <a:gd name="csY3" fmla="*/ 926831 h 1085850"/>
              <a:gd name="csX4" fmla="*/ 0 w 956812"/>
              <a:gd name="csY4" fmla="*/ 890494 h 1085850"/>
              <a:gd name="csX5" fmla="*/ 0 w 956812"/>
              <a:gd name="csY5" fmla="*/ 195357 h 1085850"/>
              <a:gd name="csX6" fmla="*/ 29981 w 956812"/>
              <a:gd name="csY6" fmla="*/ 159019 h 1085850"/>
              <a:gd name="csX7" fmla="*/ 413887 w 956812"/>
              <a:gd name="csY7" fmla="*/ 0 h 10858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56812" h="1085850">
                <a:moveTo>
                  <a:pt x="413887" y="0"/>
                </a:moveTo>
                <a:cubicBezTo>
                  <a:pt x="713736" y="0"/>
                  <a:pt x="956812" y="243076"/>
                  <a:pt x="956812" y="542925"/>
                </a:cubicBezTo>
                <a:cubicBezTo>
                  <a:pt x="956812" y="842774"/>
                  <a:pt x="713736" y="1085850"/>
                  <a:pt x="413887" y="1085850"/>
                </a:cubicBezTo>
                <a:cubicBezTo>
                  <a:pt x="263963" y="1085850"/>
                  <a:pt x="128231" y="1025081"/>
                  <a:pt x="29981" y="926831"/>
                </a:cubicBezTo>
                <a:lnTo>
                  <a:pt x="0" y="890494"/>
                </a:lnTo>
                <a:lnTo>
                  <a:pt x="0" y="195357"/>
                </a:lnTo>
                <a:lnTo>
                  <a:pt x="29981" y="159019"/>
                </a:lnTo>
                <a:cubicBezTo>
                  <a:pt x="128231" y="60769"/>
                  <a:pt x="263963" y="0"/>
                  <a:pt x="41388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E079FA9E-7021-6B6C-8153-90A88A8658C4}"/>
              </a:ext>
            </a:extLst>
          </p:cNvPr>
          <p:cNvSpPr/>
          <p:nvPr/>
        </p:nvSpPr>
        <p:spPr>
          <a:xfrm>
            <a:off x="1308262" y="710135"/>
            <a:ext cx="1085850" cy="924380"/>
          </a:xfrm>
          <a:custGeom>
            <a:avLst/>
            <a:gdLst>
              <a:gd name="csX0" fmla="*/ 157836 w 1085850"/>
              <a:gd name="csY0" fmla="*/ 0 h 925397"/>
              <a:gd name="csX1" fmla="*/ 928014 w 1085850"/>
              <a:gd name="csY1" fmla="*/ 0 h 925397"/>
              <a:gd name="csX2" fmla="*/ 993127 w 1085850"/>
              <a:gd name="csY2" fmla="*/ 78918 h 925397"/>
              <a:gd name="csX3" fmla="*/ 1085850 w 1085850"/>
              <a:gd name="csY3" fmla="*/ 382472 h 925397"/>
              <a:gd name="csX4" fmla="*/ 542925 w 1085850"/>
              <a:gd name="csY4" fmla="*/ 925397 h 925397"/>
              <a:gd name="csX5" fmla="*/ 0 w 1085850"/>
              <a:gd name="csY5" fmla="*/ 382472 h 925397"/>
              <a:gd name="csX6" fmla="*/ 92723 w 1085850"/>
              <a:gd name="csY6" fmla="*/ 78918 h 9253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085850" h="925397">
                <a:moveTo>
                  <a:pt x="157836" y="0"/>
                </a:moveTo>
                <a:lnTo>
                  <a:pt x="928014" y="0"/>
                </a:lnTo>
                <a:lnTo>
                  <a:pt x="993127" y="78918"/>
                </a:lnTo>
                <a:cubicBezTo>
                  <a:pt x="1051668" y="165569"/>
                  <a:pt x="1085850" y="270029"/>
                  <a:pt x="1085850" y="382472"/>
                </a:cubicBezTo>
                <a:cubicBezTo>
                  <a:pt x="1085850" y="682321"/>
                  <a:pt x="842774" y="925397"/>
                  <a:pt x="542925" y="925397"/>
                </a:cubicBezTo>
                <a:cubicBezTo>
                  <a:pt x="243076" y="925397"/>
                  <a:pt x="0" y="682321"/>
                  <a:pt x="0" y="382472"/>
                </a:cubicBezTo>
                <a:cubicBezTo>
                  <a:pt x="0" y="270029"/>
                  <a:pt x="34183" y="165569"/>
                  <a:pt x="92723" y="789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DC9CAC59-EF7B-4110-6B1B-902D7F53A7FC}"/>
              </a:ext>
            </a:extLst>
          </p:cNvPr>
          <p:cNvSpPr/>
          <p:nvPr/>
        </p:nvSpPr>
        <p:spPr>
          <a:xfrm>
            <a:off x="884400" y="1979417"/>
            <a:ext cx="1085850" cy="1025916"/>
          </a:xfrm>
          <a:custGeom>
            <a:avLst/>
            <a:gdLst>
              <a:gd name="csX0" fmla="*/ 542925 w 1085850"/>
              <a:gd name="csY0" fmla="*/ 0 h 1027045"/>
              <a:gd name="csX1" fmla="*/ 1085850 w 1085850"/>
              <a:gd name="csY1" fmla="*/ 542925 h 1027045"/>
              <a:gd name="csX2" fmla="*/ 846480 w 1085850"/>
              <a:gd name="csY2" fmla="*/ 993127 h 1027045"/>
              <a:gd name="csX3" fmla="*/ 783990 w 1085850"/>
              <a:gd name="csY3" fmla="*/ 1027045 h 1027045"/>
              <a:gd name="csX4" fmla="*/ 301860 w 1085850"/>
              <a:gd name="csY4" fmla="*/ 1027045 h 1027045"/>
              <a:gd name="csX5" fmla="*/ 239371 w 1085850"/>
              <a:gd name="csY5" fmla="*/ 993127 h 1027045"/>
              <a:gd name="csX6" fmla="*/ 0 w 1085850"/>
              <a:gd name="csY6" fmla="*/ 542925 h 1027045"/>
              <a:gd name="csX7" fmla="*/ 542925 w 1085850"/>
              <a:gd name="csY7" fmla="*/ 0 h 1027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085850" h="1027045"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730331"/>
                  <a:pt x="990899" y="895559"/>
                  <a:pt x="846480" y="993127"/>
                </a:cubicBezTo>
                <a:lnTo>
                  <a:pt x="783990" y="1027045"/>
                </a:lnTo>
                <a:lnTo>
                  <a:pt x="301860" y="1027045"/>
                </a:lnTo>
                <a:lnTo>
                  <a:pt x="239371" y="993127"/>
                </a:lnTo>
                <a:cubicBezTo>
                  <a:pt x="94952" y="895559"/>
                  <a:pt x="0" y="730331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49D35889-42CB-5386-BA45-A001781D6E70}"/>
              </a:ext>
            </a:extLst>
          </p:cNvPr>
          <p:cNvSpPr/>
          <p:nvPr/>
        </p:nvSpPr>
        <p:spPr>
          <a:xfrm>
            <a:off x="417675" y="131496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C79978DF-CBF5-01AA-1AB5-0E8F8542F781}"/>
              </a:ext>
            </a:extLst>
          </p:cNvPr>
          <p:cNvSpPr/>
          <p:nvPr/>
        </p:nvSpPr>
        <p:spPr>
          <a:xfrm>
            <a:off x="771940" y="118518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5D2AF5EF-56F7-ABFE-9A02-498ADE0B94DA}"/>
              </a:ext>
            </a:extLst>
          </p:cNvPr>
          <p:cNvSpPr/>
          <p:nvPr/>
        </p:nvSpPr>
        <p:spPr>
          <a:xfrm>
            <a:off x="1062941" y="139281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DD5A3A9A-8532-B690-2314-0F9F268BAFDE}"/>
              </a:ext>
            </a:extLst>
          </p:cNvPr>
          <p:cNvSpPr/>
          <p:nvPr/>
        </p:nvSpPr>
        <p:spPr>
          <a:xfrm>
            <a:off x="1659058" y="1336644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378A0E61-DC7A-9585-F287-0DE2C21F2CF4}"/>
              </a:ext>
            </a:extLst>
          </p:cNvPr>
          <p:cNvSpPr/>
          <p:nvPr/>
        </p:nvSpPr>
        <p:spPr>
          <a:xfrm>
            <a:off x="1429212" y="265651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BA598855-C7BD-6862-79E6-8A98517DDC12}"/>
              </a:ext>
            </a:extLst>
          </p:cNvPr>
          <p:cNvSpPr/>
          <p:nvPr/>
        </p:nvSpPr>
        <p:spPr>
          <a:xfrm>
            <a:off x="1582106" y="2409407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3A7D401E-392E-F275-8309-3223CD61E698}"/>
              </a:ext>
            </a:extLst>
          </p:cNvPr>
          <p:cNvSpPr/>
          <p:nvPr/>
        </p:nvSpPr>
        <p:spPr>
          <a:xfrm>
            <a:off x="1427325" y="2003201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99E92C37-D973-39B7-B857-4B677F34A3B9}"/>
              </a:ext>
            </a:extLst>
          </p:cNvPr>
          <p:cNvSpPr/>
          <p:nvPr/>
        </p:nvSpPr>
        <p:spPr>
          <a:xfrm>
            <a:off x="1099139" y="2115538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1B8A9C10-9258-6E71-C60D-01D8F7B19473}"/>
              </a:ext>
            </a:extLst>
          </p:cNvPr>
          <p:cNvSpPr/>
          <p:nvPr/>
        </p:nvSpPr>
        <p:spPr>
          <a:xfrm>
            <a:off x="1099139" y="179388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DDBC29AF-8D83-BCB9-FCC2-0813ACCB38B3}"/>
              </a:ext>
            </a:extLst>
          </p:cNvPr>
          <p:cNvSpPr/>
          <p:nvPr/>
        </p:nvSpPr>
        <p:spPr>
          <a:xfrm>
            <a:off x="1429212" y="1727356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486F7CC-7A5F-42C3-26E1-623E1B5E410A}"/>
              </a:ext>
            </a:extLst>
          </p:cNvPr>
          <p:cNvSpPr txBox="1"/>
          <p:nvPr/>
        </p:nvSpPr>
        <p:spPr>
          <a:xfrm>
            <a:off x="2031007" y="1311180"/>
            <a:ext cx="1915125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STCaiyun" panose="02010800040101010101" pitchFamily="2" charset="-122"/>
                <a:ea typeface="STCaiyun" panose="02010800040101010101" pitchFamily="2" charset="-122"/>
              </a:rPr>
              <a:t>ぜんぶ</a:t>
            </a:r>
            <a:endParaRPr lang="en-US" altLang="ja-JP" sz="3200" dirty="0">
              <a:latin typeface="STCaiyun" panose="02010800040101010101" pitchFamily="2" charset="-122"/>
              <a:ea typeface="STCaiyun" panose="02010800040101010101" pitchFamily="2" charset="-122"/>
            </a:endParaRPr>
          </a:p>
          <a:p>
            <a:pPr algn="ctr"/>
            <a:r>
              <a:rPr kumimoji="1" lang="ja-JP" altLang="en-US" sz="3200" dirty="0">
                <a:latin typeface="STCaiyun" panose="02010800040101010101" pitchFamily="2" charset="-122"/>
                <a:ea typeface="STCaiyun" panose="02010800040101010101" pitchFamily="2" charset="-122"/>
              </a:rPr>
              <a:t>覆える？</a:t>
            </a:r>
          </a:p>
        </p:txBody>
      </p:sp>
      <p:pic>
        <p:nvPicPr>
          <p:cNvPr id="4" name="グラフィックス 3" descr="カーソル 単色塗りつぶし">
            <a:extLst>
              <a:ext uri="{FF2B5EF4-FFF2-40B4-BE49-F238E27FC236}">
                <a16:creationId xmlns:a16="http://schemas.microsoft.com/office/drawing/2014/main" id="{D1FE2C59-C616-7ACB-7421-2E7B22AD95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0864" y="22258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7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3B6B9-F3AD-A71D-13D7-2135794C9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C9EE164-808C-8A29-591E-1A0D0AC2C311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2D797C7-C111-A95E-FC3F-7C977BE8CB07}"/>
              </a:ext>
            </a:extLst>
          </p:cNvPr>
          <p:cNvSpPr/>
          <p:nvPr/>
        </p:nvSpPr>
        <p:spPr>
          <a:xfrm>
            <a:off x="4265923" y="710135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A79E1CD-2281-FB85-D02F-8846DAF9D720}"/>
              </a:ext>
            </a:extLst>
          </p:cNvPr>
          <p:cNvSpPr/>
          <p:nvPr/>
        </p:nvSpPr>
        <p:spPr>
          <a:xfrm>
            <a:off x="8191801" y="710134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7D4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1450ABE-7AA5-AE22-FE70-64CE88D29112}"/>
              </a:ext>
            </a:extLst>
          </p:cNvPr>
          <p:cNvSpPr/>
          <p:nvPr/>
        </p:nvSpPr>
        <p:spPr>
          <a:xfrm>
            <a:off x="265725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14AD494A-3852-4BCF-20DA-CFF6E4F6582C}"/>
              </a:ext>
            </a:extLst>
          </p:cNvPr>
          <p:cNvSpPr/>
          <p:nvPr/>
        </p:nvSpPr>
        <p:spPr>
          <a:xfrm>
            <a:off x="4265922" y="3702092"/>
            <a:ext cx="3660154" cy="2295198"/>
          </a:xfrm>
          <a:prstGeom prst="roundRect">
            <a:avLst>
              <a:gd name="adj" fmla="val 7212"/>
            </a:avLst>
          </a:prstGeom>
          <a:gradFill>
            <a:gsLst>
              <a:gs pos="36000">
                <a:schemeClr val="accent1"/>
              </a:gs>
              <a:gs pos="73000">
                <a:schemeClr val="accent1">
                  <a:lumMod val="60000"/>
                  <a:lumOff val="40000"/>
                </a:schemeClr>
              </a:gs>
              <a:gs pos="9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B6D020C-7C4B-750D-2901-F9622021DED8}"/>
              </a:ext>
            </a:extLst>
          </p:cNvPr>
          <p:cNvSpPr/>
          <p:nvPr/>
        </p:nvSpPr>
        <p:spPr>
          <a:xfrm>
            <a:off x="8191801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D232DB7-9CFC-1F28-8948-6FA0B111676B}"/>
              </a:ext>
            </a:extLst>
          </p:cNvPr>
          <p:cNvSpPr/>
          <p:nvPr/>
        </p:nvSpPr>
        <p:spPr>
          <a:xfrm>
            <a:off x="2" y="7528"/>
            <a:ext cx="12191998" cy="4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EA35EBF-42BD-C38D-26EF-421D266B11D1}"/>
              </a:ext>
            </a:extLst>
          </p:cNvPr>
          <p:cNvSpPr/>
          <p:nvPr/>
        </p:nvSpPr>
        <p:spPr>
          <a:xfrm>
            <a:off x="70340" y="62176"/>
            <a:ext cx="598793" cy="366919"/>
          </a:xfrm>
          <a:prstGeom prst="roundRect">
            <a:avLst>
              <a:gd name="adj" fmla="val 192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4F8FB916-C0DA-5649-7C83-A528703413B4}"/>
              </a:ext>
            </a:extLst>
          </p:cNvPr>
          <p:cNvSpPr/>
          <p:nvPr/>
        </p:nvSpPr>
        <p:spPr>
          <a:xfrm rot="16200000">
            <a:off x="247663" y="145897"/>
            <a:ext cx="210317" cy="19288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BEE0C7-E278-7719-8B41-7E168EFC6AA5}"/>
              </a:ext>
            </a:extLst>
          </p:cNvPr>
          <p:cNvSpPr txBox="1"/>
          <p:nvPr/>
        </p:nvSpPr>
        <p:spPr>
          <a:xfrm>
            <a:off x="635302" y="15055"/>
            <a:ext cx="1460500" cy="46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YourTube</a:t>
            </a:r>
            <a:endParaRPr kumimoji="1" lang="ja-JP" altLang="en-US" sz="2400" b="1" dirty="0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1FF2031-6111-F78E-2BBD-4D073FD3F2F1}"/>
              </a:ext>
            </a:extLst>
          </p:cNvPr>
          <p:cNvSpPr txBox="1"/>
          <p:nvPr/>
        </p:nvSpPr>
        <p:spPr>
          <a:xfrm>
            <a:off x="5638801" y="2955843"/>
            <a:ext cx="914400" cy="91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0EAA9C8-6374-B846-C965-C51DA750912B}"/>
              </a:ext>
            </a:extLst>
          </p:cNvPr>
          <p:cNvSpPr/>
          <p:nvPr/>
        </p:nvSpPr>
        <p:spPr>
          <a:xfrm>
            <a:off x="5557839" y="828156"/>
            <a:ext cx="2040731" cy="13677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結合子 38">
            <a:extLst>
              <a:ext uri="{FF2B5EF4-FFF2-40B4-BE49-F238E27FC236}">
                <a16:creationId xmlns:a16="http://schemas.microsoft.com/office/drawing/2014/main" id="{5CFF4557-A968-DE0D-6747-CAB6451AA238}"/>
              </a:ext>
            </a:extLst>
          </p:cNvPr>
          <p:cNvSpPr/>
          <p:nvPr/>
        </p:nvSpPr>
        <p:spPr>
          <a:xfrm>
            <a:off x="5638801" y="897494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ローチャート: 結合子 39">
            <a:extLst>
              <a:ext uri="{FF2B5EF4-FFF2-40B4-BE49-F238E27FC236}">
                <a16:creationId xmlns:a16="http://schemas.microsoft.com/office/drawing/2014/main" id="{8D1E1DD1-9BEE-31EB-A5DC-F880D91485C6}"/>
              </a:ext>
            </a:extLst>
          </p:cNvPr>
          <p:cNvSpPr/>
          <p:nvPr/>
        </p:nvSpPr>
        <p:spPr>
          <a:xfrm>
            <a:off x="6265195" y="896953"/>
            <a:ext cx="576012" cy="57537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ローチャート: 結合子 40">
            <a:extLst>
              <a:ext uri="{FF2B5EF4-FFF2-40B4-BE49-F238E27FC236}">
                <a16:creationId xmlns:a16="http://schemas.microsoft.com/office/drawing/2014/main" id="{1B78C042-1195-293B-AFDA-98C2E0EC002C}"/>
              </a:ext>
            </a:extLst>
          </p:cNvPr>
          <p:cNvSpPr/>
          <p:nvPr/>
        </p:nvSpPr>
        <p:spPr>
          <a:xfrm>
            <a:off x="6893245" y="895347"/>
            <a:ext cx="576012" cy="57537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6959C6A1-7A00-1A87-FD8F-9F39BE2F78C0}"/>
              </a:ext>
            </a:extLst>
          </p:cNvPr>
          <p:cNvSpPr/>
          <p:nvPr/>
        </p:nvSpPr>
        <p:spPr>
          <a:xfrm>
            <a:off x="5638801" y="1544767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39DB0621-CAAE-FF3E-6535-F92C105DE027}"/>
              </a:ext>
            </a:extLst>
          </p:cNvPr>
          <p:cNvSpPr/>
          <p:nvPr/>
        </p:nvSpPr>
        <p:spPr>
          <a:xfrm>
            <a:off x="6265195" y="1544226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ローチャート: 結合子 43">
            <a:extLst>
              <a:ext uri="{FF2B5EF4-FFF2-40B4-BE49-F238E27FC236}">
                <a16:creationId xmlns:a16="http://schemas.microsoft.com/office/drawing/2014/main" id="{C7821D45-7263-E28E-5CCB-D4E67C404E39}"/>
              </a:ext>
            </a:extLst>
          </p:cNvPr>
          <p:cNvSpPr/>
          <p:nvPr/>
        </p:nvSpPr>
        <p:spPr>
          <a:xfrm>
            <a:off x="6893245" y="1542620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7D9214EB-B70B-863C-1B3D-F0E3EEE1C84A}"/>
              </a:ext>
            </a:extLst>
          </p:cNvPr>
          <p:cNvGrpSpPr/>
          <p:nvPr/>
        </p:nvGrpSpPr>
        <p:grpSpPr>
          <a:xfrm>
            <a:off x="5763407" y="954224"/>
            <a:ext cx="323486" cy="475727"/>
            <a:chOff x="5763406" y="947738"/>
            <a:chExt cx="323486" cy="4762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7E2F154A-4B0F-D966-5ABE-C05DBABD2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7634668E-1FC0-58FD-7399-3D3F9AA81267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4865DD90-BF96-7F2F-BB1D-D9417AA22F82}"/>
              </a:ext>
            </a:extLst>
          </p:cNvPr>
          <p:cNvGrpSpPr/>
          <p:nvPr/>
        </p:nvGrpSpPr>
        <p:grpSpPr>
          <a:xfrm rot="16200000">
            <a:off x="5760605" y="1601567"/>
            <a:ext cx="323131" cy="476250"/>
            <a:chOff x="5763406" y="947738"/>
            <a:chExt cx="323486" cy="476250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73218A6-ED08-38BD-DCB8-600819463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L 字 55">
              <a:extLst>
                <a:ext uri="{FF2B5EF4-FFF2-40B4-BE49-F238E27FC236}">
                  <a16:creationId xmlns:a16="http://schemas.microsoft.com/office/drawing/2014/main" id="{668AFA8F-7933-BDF5-1589-6317D30043B7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AD5AA058-BEC3-28FD-1C85-7815EBBE118B}"/>
              </a:ext>
            </a:extLst>
          </p:cNvPr>
          <p:cNvGrpSpPr/>
          <p:nvPr/>
        </p:nvGrpSpPr>
        <p:grpSpPr>
          <a:xfrm rot="16200000">
            <a:off x="6391635" y="1608076"/>
            <a:ext cx="323131" cy="476250"/>
            <a:chOff x="5763406" y="947738"/>
            <a:chExt cx="323486" cy="476250"/>
          </a:xfrm>
        </p:grpSpPr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6AD99A63-0D55-0C15-75DB-63EB37FCF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L 字 58">
              <a:extLst>
                <a:ext uri="{FF2B5EF4-FFF2-40B4-BE49-F238E27FC236}">
                  <a16:creationId xmlns:a16="http://schemas.microsoft.com/office/drawing/2014/main" id="{4F67A56A-394F-5B4B-3021-85009ED38C1A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232-6131-F861-FEAC-F3BDBF494C88}"/>
              </a:ext>
            </a:extLst>
          </p:cNvPr>
          <p:cNvGrpSpPr/>
          <p:nvPr/>
        </p:nvGrpSpPr>
        <p:grpSpPr>
          <a:xfrm rot="5400000">
            <a:off x="7019686" y="1604099"/>
            <a:ext cx="323131" cy="476250"/>
            <a:chOff x="5763406" y="947738"/>
            <a:chExt cx="323486" cy="476250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E1A3749-6C17-14BC-D9DD-EF628DECB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A642F28B-A6D9-9AE9-3BF1-90B7EB4802AE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0" name="四角形: 角を丸くする 139">
            <a:extLst>
              <a:ext uri="{FF2B5EF4-FFF2-40B4-BE49-F238E27FC236}">
                <a16:creationId xmlns:a16="http://schemas.microsoft.com/office/drawing/2014/main" id="{A11540CB-3926-90D6-6A9A-76977CA0EDFA}"/>
              </a:ext>
            </a:extLst>
          </p:cNvPr>
          <p:cNvSpPr/>
          <p:nvPr/>
        </p:nvSpPr>
        <p:spPr>
          <a:xfrm rot="19268304">
            <a:off x="9329601" y="1891298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D233A6E0-1A43-80E3-1D8E-DD5828A95977}"/>
              </a:ext>
            </a:extLst>
          </p:cNvPr>
          <p:cNvSpPr txBox="1"/>
          <p:nvPr/>
        </p:nvSpPr>
        <p:spPr>
          <a:xfrm>
            <a:off x="4393407" y="785341"/>
            <a:ext cx="1029630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n w="12700">
                  <a:solidFill>
                    <a:schemeClr val="accent2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長崎県</a:t>
            </a: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B3AA3219-5E13-6AB4-718B-A7039FEB430D}"/>
              </a:ext>
            </a:extLst>
          </p:cNvPr>
          <p:cNvSpPr/>
          <p:nvPr/>
        </p:nvSpPr>
        <p:spPr>
          <a:xfrm rot="1421972">
            <a:off x="9873835" y="1435365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平行四辺形 140">
            <a:extLst>
              <a:ext uri="{FF2B5EF4-FFF2-40B4-BE49-F238E27FC236}">
                <a16:creationId xmlns:a16="http://schemas.microsoft.com/office/drawing/2014/main" id="{431D79EB-51E5-9015-1489-6CDA03538728}"/>
              </a:ext>
            </a:extLst>
          </p:cNvPr>
          <p:cNvSpPr/>
          <p:nvPr/>
        </p:nvSpPr>
        <p:spPr>
          <a:xfrm flipH="1">
            <a:off x="9802910" y="1379694"/>
            <a:ext cx="349042" cy="241263"/>
          </a:xfrm>
          <a:prstGeom prst="parallelogram">
            <a:avLst>
              <a:gd name="adj" fmla="val 1068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DFD8A7B0-08E6-6004-3F9C-78F5F2427E1D}"/>
              </a:ext>
            </a:extLst>
          </p:cNvPr>
          <p:cNvSpPr txBox="1"/>
          <p:nvPr/>
        </p:nvSpPr>
        <p:spPr>
          <a:xfrm>
            <a:off x="4358187" y="1945253"/>
            <a:ext cx="3493568" cy="9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矢印が</a:t>
            </a:r>
            <a:endParaRPr lang="en-US" altLang="ja-JP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b="1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ぐっちゃぐちゃ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A62C2AF8-A6C2-9C84-8A94-BFDE028931DE}"/>
              </a:ext>
            </a:extLst>
          </p:cNvPr>
          <p:cNvSpPr txBox="1"/>
          <p:nvPr/>
        </p:nvSpPr>
        <p:spPr>
          <a:xfrm>
            <a:off x="7161694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11:47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6D49829-2DC8-1016-C30A-1E085E71B572}"/>
              </a:ext>
            </a:extLst>
          </p:cNvPr>
          <p:cNvSpPr/>
          <p:nvPr/>
        </p:nvSpPr>
        <p:spPr>
          <a:xfrm rot="19044844">
            <a:off x="8286353" y="1115793"/>
            <a:ext cx="1825676" cy="1289684"/>
          </a:xfrm>
          <a:custGeom>
            <a:avLst/>
            <a:gdLst>
              <a:gd name="csX0" fmla="*/ 0 w 1443870"/>
              <a:gd name="csY0" fmla="*/ 0 h 899339"/>
              <a:gd name="csX1" fmla="*/ 1443870 w 1443870"/>
              <a:gd name="csY1" fmla="*/ 0 h 899339"/>
              <a:gd name="csX2" fmla="*/ 1443870 w 1443870"/>
              <a:gd name="csY2" fmla="*/ 899339 h 899339"/>
              <a:gd name="csX3" fmla="*/ 0 w 1443870"/>
              <a:gd name="csY3" fmla="*/ 899339 h 899339"/>
              <a:gd name="csX4" fmla="*/ 0 w 1443870"/>
              <a:gd name="csY4" fmla="*/ 0 h 899339"/>
              <a:gd name="csX0" fmla="*/ 0 w 1835219"/>
              <a:gd name="csY0" fmla="*/ 0 h 899339"/>
              <a:gd name="csX1" fmla="*/ 1443870 w 1835219"/>
              <a:gd name="csY1" fmla="*/ 0 h 899339"/>
              <a:gd name="csX2" fmla="*/ 1835219 w 1835219"/>
              <a:gd name="csY2" fmla="*/ 748017 h 899339"/>
              <a:gd name="csX3" fmla="*/ 0 w 1835219"/>
              <a:gd name="csY3" fmla="*/ 899339 h 899339"/>
              <a:gd name="csX4" fmla="*/ 0 w 1835219"/>
              <a:gd name="csY4" fmla="*/ 0 h 899339"/>
              <a:gd name="csX0" fmla="*/ 0 w 1835219"/>
              <a:gd name="csY0" fmla="*/ 391764 h 1291103"/>
              <a:gd name="csX1" fmla="*/ 1422297 w 1835219"/>
              <a:gd name="csY1" fmla="*/ 0 h 1291103"/>
              <a:gd name="csX2" fmla="*/ 1835219 w 1835219"/>
              <a:gd name="csY2" fmla="*/ 1139781 h 1291103"/>
              <a:gd name="csX3" fmla="*/ 0 w 1835219"/>
              <a:gd name="csY3" fmla="*/ 1291103 h 1291103"/>
              <a:gd name="csX4" fmla="*/ 0 w 1835219"/>
              <a:gd name="csY4" fmla="*/ 391764 h 1291103"/>
              <a:gd name="csX0" fmla="*/ 0 w 1825676"/>
              <a:gd name="csY0" fmla="*/ 391764 h 1291103"/>
              <a:gd name="csX1" fmla="*/ 1422297 w 1825676"/>
              <a:gd name="csY1" fmla="*/ 0 h 1291103"/>
              <a:gd name="csX2" fmla="*/ 1825676 w 1825676"/>
              <a:gd name="csY2" fmla="*/ 833460 h 1291103"/>
              <a:gd name="csX3" fmla="*/ 0 w 1825676"/>
              <a:gd name="csY3" fmla="*/ 1291103 h 1291103"/>
              <a:gd name="csX4" fmla="*/ 0 w 1825676"/>
              <a:gd name="csY4" fmla="*/ 391764 h 12911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25676" h="1291103">
                <a:moveTo>
                  <a:pt x="0" y="391764"/>
                </a:moveTo>
                <a:lnTo>
                  <a:pt x="1422297" y="0"/>
                </a:lnTo>
                <a:lnTo>
                  <a:pt x="1825676" y="833460"/>
                </a:lnTo>
                <a:lnTo>
                  <a:pt x="0" y="1291103"/>
                </a:lnTo>
                <a:lnTo>
                  <a:pt x="0" y="3917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C1F9F9F2-85D1-C82F-6955-33C60AA28F70}"/>
              </a:ext>
            </a:extLst>
          </p:cNvPr>
          <p:cNvSpPr/>
          <p:nvPr/>
        </p:nvSpPr>
        <p:spPr>
          <a:xfrm>
            <a:off x="9881637" y="828156"/>
            <a:ext cx="1123950" cy="1253539"/>
          </a:xfrm>
          <a:custGeom>
            <a:avLst/>
            <a:gdLst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0 w 1195387"/>
              <a:gd name="csY3" fmla="*/ 1554956 h 1554956"/>
              <a:gd name="csX4" fmla="*/ 0 w 1195387"/>
              <a:gd name="csY4" fmla="*/ 0 h 1554956"/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573881 w 1195387"/>
              <a:gd name="csY3" fmla="*/ 1207294 h 1554956"/>
              <a:gd name="csX4" fmla="*/ 0 w 1195387"/>
              <a:gd name="csY4" fmla="*/ 0 h 1554956"/>
              <a:gd name="csX0" fmla="*/ 0 w 1195387"/>
              <a:gd name="csY0" fmla="*/ 0 h 1207294"/>
              <a:gd name="csX1" fmla="*/ 1195387 w 1195387"/>
              <a:gd name="csY1" fmla="*/ 0 h 1207294"/>
              <a:gd name="csX2" fmla="*/ 1147762 w 1195387"/>
              <a:gd name="csY2" fmla="*/ 1014412 h 1207294"/>
              <a:gd name="csX3" fmla="*/ 573881 w 1195387"/>
              <a:gd name="csY3" fmla="*/ 1207294 h 1207294"/>
              <a:gd name="csX4" fmla="*/ 0 w 1195387"/>
              <a:gd name="csY4" fmla="*/ 0 h 1207294"/>
              <a:gd name="csX0" fmla="*/ 0 w 1147762"/>
              <a:gd name="csY0" fmla="*/ 0 h 1207294"/>
              <a:gd name="csX1" fmla="*/ 669131 w 1147762"/>
              <a:gd name="csY1" fmla="*/ 11907 h 1207294"/>
              <a:gd name="csX2" fmla="*/ 1147762 w 1147762"/>
              <a:gd name="csY2" fmla="*/ 1014412 h 1207294"/>
              <a:gd name="csX3" fmla="*/ 573881 w 1147762"/>
              <a:gd name="csY3" fmla="*/ 1207294 h 1207294"/>
              <a:gd name="csX4" fmla="*/ 0 w 1147762"/>
              <a:gd name="csY4" fmla="*/ 0 h 1207294"/>
              <a:gd name="csX0" fmla="*/ 0 w 1123950"/>
              <a:gd name="csY0" fmla="*/ 83343 h 1195387"/>
              <a:gd name="csX1" fmla="*/ 645319 w 1123950"/>
              <a:gd name="csY1" fmla="*/ 0 h 1195387"/>
              <a:gd name="csX2" fmla="*/ 1123950 w 1123950"/>
              <a:gd name="csY2" fmla="*/ 1002505 h 1195387"/>
              <a:gd name="csX3" fmla="*/ 550069 w 1123950"/>
              <a:gd name="csY3" fmla="*/ 1195387 h 1195387"/>
              <a:gd name="csX4" fmla="*/ 0 w 1123950"/>
              <a:gd name="csY4" fmla="*/ 83343 h 1195387"/>
              <a:gd name="csX0" fmla="*/ 0 w 1123950"/>
              <a:gd name="csY0" fmla="*/ 142874 h 1254918"/>
              <a:gd name="csX1" fmla="*/ 604838 w 1123950"/>
              <a:gd name="csY1" fmla="*/ 0 h 1254918"/>
              <a:gd name="csX2" fmla="*/ 1123950 w 1123950"/>
              <a:gd name="csY2" fmla="*/ 1062036 h 1254918"/>
              <a:gd name="csX3" fmla="*/ 550069 w 1123950"/>
              <a:gd name="csY3" fmla="*/ 1254918 h 1254918"/>
              <a:gd name="csX4" fmla="*/ 0 w 1123950"/>
              <a:gd name="csY4" fmla="*/ 142874 h 12549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3950" h="1254918">
                <a:moveTo>
                  <a:pt x="0" y="142874"/>
                </a:moveTo>
                <a:lnTo>
                  <a:pt x="604838" y="0"/>
                </a:lnTo>
                <a:lnTo>
                  <a:pt x="1123950" y="1062036"/>
                </a:lnTo>
                <a:lnTo>
                  <a:pt x="550069" y="1254918"/>
                </a:lnTo>
                <a:lnTo>
                  <a:pt x="0" y="1428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CF0759EB-8F7C-B87C-47C9-C2C07339E00B}"/>
              </a:ext>
            </a:extLst>
          </p:cNvPr>
          <p:cNvCxnSpPr>
            <a:cxnSpLocks/>
          </p:cNvCxnSpPr>
          <p:nvPr/>
        </p:nvCxnSpPr>
        <p:spPr>
          <a:xfrm flipV="1">
            <a:off x="8530188" y="1006555"/>
            <a:ext cx="771669" cy="1363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32F00B4-376E-42E4-6FCA-8BFA33E8EB08}"/>
              </a:ext>
            </a:extLst>
          </p:cNvPr>
          <p:cNvCxnSpPr>
            <a:cxnSpLocks/>
          </p:cNvCxnSpPr>
          <p:nvPr/>
        </p:nvCxnSpPr>
        <p:spPr>
          <a:xfrm flipV="1">
            <a:off x="8742542" y="1082670"/>
            <a:ext cx="787222" cy="15281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D0148F5-B5A2-BA44-1992-436292B2F5FF}"/>
              </a:ext>
            </a:extLst>
          </p:cNvPr>
          <p:cNvCxnSpPr>
            <a:cxnSpLocks/>
          </p:cNvCxnSpPr>
          <p:nvPr/>
        </p:nvCxnSpPr>
        <p:spPr>
          <a:xfrm flipV="1">
            <a:off x="9432347" y="1180590"/>
            <a:ext cx="294958" cy="613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C00296B9-A692-5294-B526-439F208DDA13}"/>
              </a:ext>
            </a:extLst>
          </p:cNvPr>
          <p:cNvCxnSpPr>
            <a:cxnSpLocks/>
          </p:cNvCxnSpPr>
          <p:nvPr/>
        </p:nvCxnSpPr>
        <p:spPr>
          <a:xfrm flipH="1" flipV="1">
            <a:off x="9029746" y="1109352"/>
            <a:ext cx="836701" cy="3690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151AD8A-B1BD-68CB-9F08-FEAE8A01E719}"/>
              </a:ext>
            </a:extLst>
          </p:cNvPr>
          <p:cNvCxnSpPr>
            <a:cxnSpLocks/>
          </p:cNvCxnSpPr>
          <p:nvPr/>
        </p:nvCxnSpPr>
        <p:spPr>
          <a:xfrm flipH="1" flipV="1">
            <a:off x="8916022" y="1290080"/>
            <a:ext cx="824829" cy="393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E43DA6C4-ABEC-387A-1FBE-2DE17CBDA16D}"/>
              </a:ext>
            </a:extLst>
          </p:cNvPr>
          <p:cNvCxnSpPr>
            <a:cxnSpLocks/>
          </p:cNvCxnSpPr>
          <p:nvPr/>
        </p:nvCxnSpPr>
        <p:spPr>
          <a:xfrm flipH="1" flipV="1">
            <a:off x="8803870" y="1470726"/>
            <a:ext cx="797100" cy="419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4D07CB0E-0B0E-BB8B-23F8-1057D58EC974}"/>
              </a:ext>
            </a:extLst>
          </p:cNvPr>
          <p:cNvCxnSpPr>
            <a:cxnSpLocks/>
          </p:cNvCxnSpPr>
          <p:nvPr/>
        </p:nvCxnSpPr>
        <p:spPr>
          <a:xfrm flipH="1" flipV="1">
            <a:off x="8595645" y="1815771"/>
            <a:ext cx="731875" cy="481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2C4BA7B9-A1B3-E98C-DB28-8597CB50C95C}"/>
              </a:ext>
            </a:extLst>
          </p:cNvPr>
          <p:cNvCxnSpPr>
            <a:cxnSpLocks/>
          </p:cNvCxnSpPr>
          <p:nvPr/>
        </p:nvCxnSpPr>
        <p:spPr>
          <a:xfrm flipH="1" flipV="1">
            <a:off x="8462617" y="2000553"/>
            <a:ext cx="703184" cy="543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48CF97F-54C3-D417-B22D-2A1C422A3730}"/>
              </a:ext>
            </a:extLst>
          </p:cNvPr>
          <p:cNvCxnSpPr>
            <a:cxnSpLocks/>
          </p:cNvCxnSpPr>
          <p:nvPr/>
        </p:nvCxnSpPr>
        <p:spPr>
          <a:xfrm flipH="1" flipV="1">
            <a:off x="8691907" y="1638624"/>
            <a:ext cx="774132" cy="439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9D6C6343-7813-96D8-356B-C114106E942D}"/>
              </a:ext>
            </a:extLst>
          </p:cNvPr>
          <p:cNvCxnSpPr>
            <a:cxnSpLocks/>
          </p:cNvCxnSpPr>
          <p:nvPr/>
        </p:nvCxnSpPr>
        <p:spPr>
          <a:xfrm flipH="1" flipV="1">
            <a:off x="10345981" y="861456"/>
            <a:ext cx="474869" cy="1108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69988630-D2F3-BC03-5DB6-941D22DE54B6}"/>
              </a:ext>
            </a:extLst>
          </p:cNvPr>
          <p:cNvCxnSpPr>
            <a:cxnSpLocks/>
          </p:cNvCxnSpPr>
          <p:nvPr/>
        </p:nvCxnSpPr>
        <p:spPr>
          <a:xfrm flipH="1" flipV="1">
            <a:off x="10190434" y="894757"/>
            <a:ext cx="433738" cy="1122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33EBDD7-AE9A-554E-483D-985932136DD6}"/>
              </a:ext>
            </a:extLst>
          </p:cNvPr>
          <p:cNvCxnSpPr>
            <a:cxnSpLocks/>
          </p:cNvCxnSpPr>
          <p:nvPr/>
        </p:nvCxnSpPr>
        <p:spPr>
          <a:xfrm flipH="1" flipV="1">
            <a:off x="10035963" y="933735"/>
            <a:ext cx="197396" cy="4459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0DBDAA28-0C1C-573A-E100-2F4B670AE100}"/>
              </a:ext>
            </a:extLst>
          </p:cNvPr>
          <p:cNvCxnSpPr>
            <a:cxnSpLocks/>
          </p:cNvCxnSpPr>
          <p:nvPr/>
        </p:nvCxnSpPr>
        <p:spPr>
          <a:xfrm flipH="1">
            <a:off x="9961949" y="975868"/>
            <a:ext cx="595963" cy="1498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17F4A934-524C-5694-F2DE-60E0D8EA9BC8}"/>
              </a:ext>
            </a:extLst>
          </p:cNvPr>
          <p:cNvCxnSpPr>
            <a:cxnSpLocks/>
          </p:cNvCxnSpPr>
          <p:nvPr/>
        </p:nvCxnSpPr>
        <p:spPr>
          <a:xfrm flipH="1">
            <a:off x="10025330" y="1102158"/>
            <a:ext cx="598842" cy="1733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7F4DEBAB-E1B6-486D-9420-23051942B819}"/>
              </a:ext>
            </a:extLst>
          </p:cNvPr>
          <p:cNvCxnSpPr>
            <a:cxnSpLocks/>
          </p:cNvCxnSpPr>
          <p:nvPr/>
        </p:nvCxnSpPr>
        <p:spPr>
          <a:xfrm flipH="1">
            <a:off x="10113634" y="1229996"/>
            <a:ext cx="572320" cy="195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D8C92B88-808F-0CB1-D9C2-C1191AE33D36}"/>
              </a:ext>
            </a:extLst>
          </p:cNvPr>
          <p:cNvCxnSpPr>
            <a:cxnSpLocks/>
          </p:cNvCxnSpPr>
          <p:nvPr/>
        </p:nvCxnSpPr>
        <p:spPr>
          <a:xfrm flipH="1">
            <a:off x="10175845" y="1373157"/>
            <a:ext cx="576825" cy="2051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2965B2FF-C307-33EB-25D2-0C2A2B49B586}"/>
              </a:ext>
            </a:extLst>
          </p:cNvPr>
          <p:cNvCxnSpPr>
            <a:cxnSpLocks/>
          </p:cNvCxnSpPr>
          <p:nvPr/>
        </p:nvCxnSpPr>
        <p:spPr>
          <a:xfrm flipH="1">
            <a:off x="10259930" y="1520354"/>
            <a:ext cx="565132" cy="207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2AB34202-1F6F-B5CD-54F8-DA34C2131635}"/>
              </a:ext>
            </a:extLst>
          </p:cNvPr>
          <p:cNvCxnSpPr>
            <a:cxnSpLocks/>
          </p:cNvCxnSpPr>
          <p:nvPr/>
        </p:nvCxnSpPr>
        <p:spPr>
          <a:xfrm flipH="1">
            <a:off x="10355519" y="1696885"/>
            <a:ext cx="555857" cy="214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8006ADD-9EFA-4B1C-FD2A-3252E214E3E8}"/>
              </a:ext>
            </a:extLst>
          </p:cNvPr>
          <p:cNvSpPr txBox="1"/>
          <p:nvPr/>
        </p:nvSpPr>
        <p:spPr>
          <a:xfrm>
            <a:off x="9464291" y="2265133"/>
            <a:ext cx="2072642" cy="64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egoe UI Black" panose="020B0A02040204020203" pitchFamily="34" charset="0"/>
                <a:ea typeface="Segoe UI Black" panose="020B0A02040204020203" pitchFamily="34" charset="0"/>
                <a:cs typeface="ADLaM Display" panose="020F0502020204030204" pitchFamily="2" charset="0"/>
              </a:rPr>
              <a:t>Corne V4 Cherry</a:t>
            </a:r>
          </a:p>
          <a:p>
            <a:r>
              <a:rPr kumimoji="1" lang="ja-JP" altLang="en-US" dirty="0"/>
              <a:t>開封</a:t>
            </a:r>
            <a:r>
              <a:rPr kumimoji="1" lang="en-US" altLang="ja-JP" dirty="0"/>
              <a:t>&amp;</a:t>
            </a:r>
            <a:r>
              <a:rPr kumimoji="1" lang="ja-JP" altLang="en-US" dirty="0"/>
              <a:t>組み立て</a:t>
            </a: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4804BAD0-14BC-8219-5DBF-E0B84E6EAA47}"/>
              </a:ext>
            </a:extLst>
          </p:cNvPr>
          <p:cNvSpPr txBox="1"/>
          <p:nvPr/>
        </p:nvSpPr>
        <p:spPr>
          <a:xfrm>
            <a:off x="11196484" y="871265"/>
            <a:ext cx="346249" cy="1325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/>
              <a:t>↓再現下手過ぎで草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00EA3FC8-0E67-549B-C6B9-78AACE7A030F}"/>
              </a:ext>
            </a:extLst>
          </p:cNvPr>
          <p:cNvSpPr txBox="1"/>
          <p:nvPr/>
        </p:nvSpPr>
        <p:spPr>
          <a:xfrm>
            <a:off x="11116717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30</a:t>
            </a:r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:07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47" name="グラフィックス 146" descr="キャプテン (女性) 単色塗りつぶし">
            <a:extLst>
              <a:ext uri="{FF2B5EF4-FFF2-40B4-BE49-F238E27FC236}">
                <a16:creationId xmlns:a16="http://schemas.microsoft.com/office/drawing/2014/main" id="{2995C540-DB22-CA03-8E17-8C0FD72D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2113">
            <a:off x="1886361" y="3980513"/>
            <a:ext cx="1188642" cy="1187336"/>
          </a:xfrm>
          <a:prstGeom prst="rect">
            <a:avLst/>
          </a:prstGeom>
        </p:spPr>
      </p:pic>
      <p:pic>
        <p:nvPicPr>
          <p:cNvPr id="149" name="グラフィックス 148" descr="女性アーティスト 単色塗りつぶし">
            <a:extLst>
              <a:ext uri="{FF2B5EF4-FFF2-40B4-BE49-F238E27FC236}">
                <a16:creationId xmlns:a16="http://schemas.microsoft.com/office/drawing/2014/main" id="{045763D0-5EFE-CA55-88EA-F2445965A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18630">
            <a:off x="768340" y="3859752"/>
            <a:ext cx="1430429" cy="142885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976AFEFF-170A-4C3F-C42B-7429F20DADCA}"/>
              </a:ext>
            </a:extLst>
          </p:cNvPr>
          <p:cNvSpPr txBox="1"/>
          <p:nvPr/>
        </p:nvSpPr>
        <p:spPr>
          <a:xfrm>
            <a:off x="530135" y="5012189"/>
            <a:ext cx="2799171" cy="668147"/>
          </a:xfrm>
          <a:prstGeom prst="rect">
            <a:avLst/>
          </a:prstGeom>
          <a:noFill/>
        </p:spPr>
        <p:txBody>
          <a:bodyPr wrap="square" rtlCol="0">
            <a:prstTxWarp prst="textDeflateTop">
              <a:avLst>
                <a:gd name="adj" fmla="val 36789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ja-JP" altLang="en-US" sz="3200" b="1" dirty="0">
                <a:ln w="3810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4000">
                        <a:srgbClr val="FFC000"/>
                      </a:gs>
                      <a:gs pos="83000">
                        <a:srgbClr val="B35E74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FEACE7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THupo" panose="02010800040101010101" pitchFamily="2" charset="-122"/>
                <a:ea typeface="STHupo" panose="02010800040101010101" pitchFamily="2" charset="-122"/>
              </a:rPr>
              <a:t>オフコラボ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E85BFCCB-6D60-0C60-5192-85C56D9C157B}"/>
              </a:ext>
            </a:extLst>
          </p:cNvPr>
          <p:cNvSpPr txBox="1"/>
          <p:nvPr/>
        </p:nvSpPr>
        <p:spPr>
          <a:xfrm>
            <a:off x="2939669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1:00:45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2" name="雲 151">
            <a:extLst>
              <a:ext uri="{FF2B5EF4-FFF2-40B4-BE49-F238E27FC236}">
                <a16:creationId xmlns:a16="http://schemas.microsoft.com/office/drawing/2014/main" id="{7A0359A4-83A8-9194-53AB-6C44FE2E4A78}"/>
              </a:ext>
            </a:extLst>
          </p:cNvPr>
          <p:cNvSpPr/>
          <p:nvPr/>
        </p:nvSpPr>
        <p:spPr>
          <a:xfrm rot="17420160">
            <a:off x="6662266" y="4707267"/>
            <a:ext cx="1235283" cy="125286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E5F365-F737-E1F5-EA73-BA70ED5594E9}"/>
              </a:ext>
            </a:extLst>
          </p:cNvPr>
          <p:cNvSpPr txBox="1"/>
          <p:nvPr/>
        </p:nvSpPr>
        <p:spPr>
          <a:xfrm>
            <a:off x="7075135" y="5602561"/>
            <a:ext cx="8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♪</a:t>
            </a:r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2:46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7ECB6E-A824-9DB7-76A5-9AD05C375DA3}"/>
              </a:ext>
            </a:extLst>
          </p:cNvPr>
          <p:cNvSpPr txBox="1"/>
          <p:nvPr/>
        </p:nvSpPr>
        <p:spPr>
          <a:xfrm>
            <a:off x="10888294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2:10:16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3" name="台形 152">
            <a:extLst>
              <a:ext uri="{FF2B5EF4-FFF2-40B4-BE49-F238E27FC236}">
                <a16:creationId xmlns:a16="http://schemas.microsoft.com/office/drawing/2014/main" id="{F7BC37B5-B025-7B41-2117-605D47826D7E}"/>
              </a:ext>
            </a:extLst>
          </p:cNvPr>
          <p:cNvSpPr/>
          <p:nvPr/>
        </p:nvSpPr>
        <p:spPr>
          <a:xfrm rot="184858">
            <a:off x="4767264" y="3702092"/>
            <a:ext cx="198269" cy="229519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5" name="グラフィックス 154" descr="ネコ 単色塗りつぶし">
            <a:extLst>
              <a:ext uri="{FF2B5EF4-FFF2-40B4-BE49-F238E27FC236}">
                <a16:creationId xmlns:a16="http://schemas.microsoft.com/office/drawing/2014/main" id="{A2FAFF65-DDD2-964F-E7B2-422F8A48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955" y="5272640"/>
            <a:ext cx="760261" cy="759426"/>
          </a:xfrm>
          <a:prstGeom prst="rect">
            <a:avLst/>
          </a:prstGeom>
        </p:spPr>
      </p:pic>
      <p:pic>
        <p:nvPicPr>
          <p:cNvPr id="157" name="グラフィックス 156" descr="女性 単色塗りつぶし">
            <a:extLst>
              <a:ext uri="{FF2B5EF4-FFF2-40B4-BE49-F238E27FC236}">
                <a16:creationId xmlns:a16="http://schemas.microsoft.com/office/drawing/2014/main" id="{3472CDF4-18F1-BC6A-1C4C-2BBF2B5202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9155" y="4783823"/>
            <a:ext cx="1120633" cy="1237665"/>
          </a:xfrm>
          <a:prstGeom prst="rect">
            <a:avLst/>
          </a:prstGeom>
        </p:spPr>
      </p:pic>
      <p:sp>
        <p:nvSpPr>
          <p:cNvPr id="158" name="矢印: 五方向 157">
            <a:extLst>
              <a:ext uri="{FF2B5EF4-FFF2-40B4-BE49-F238E27FC236}">
                <a16:creationId xmlns:a16="http://schemas.microsoft.com/office/drawing/2014/main" id="{C7481468-B792-FDA3-7274-5AD5FA7EECA9}"/>
              </a:ext>
            </a:extLst>
          </p:cNvPr>
          <p:cNvSpPr/>
          <p:nvPr/>
        </p:nvSpPr>
        <p:spPr>
          <a:xfrm rot="16200000">
            <a:off x="4741195" y="4135606"/>
            <a:ext cx="334054" cy="321479"/>
          </a:xfrm>
          <a:prstGeom prst="homePlate">
            <a:avLst>
              <a:gd name="adj" fmla="val 6881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ローチャート: 結合子 159">
            <a:extLst>
              <a:ext uri="{FF2B5EF4-FFF2-40B4-BE49-F238E27FC236}">
                <a16:creationId xmlns:a16="http://schemas.microsoft.com/office/drawing/2014/main" id="{B4A65101-34B6-2148-A62F-40C45B2323A0}"/>
              </a:ext>
            </a:extLst>
          </p:cNvPr>
          <p:cNvSpPr/>
          <p:nvPr/>
        </p:nvSpPr>
        <p:spPr>
          <a:xfrm>
            <a:off x="4545581" y="4077401"/>
            <a:ext cx="211424" cy="21119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&quot;禁止&quot;マーク 158">
            <a:extLst>
              <a:ext uri="{FF2B5EF4-FFF2-40B4-BE49-F238E27FC236}">
                <a16:creationId xmlns:a16="http://schemas.microsoft.com/office/drawing/2014/main" id="{FE552AF2-7EFB-BC75-489D-85E4CEFC6FCA}"/>
              </a:ext>
            </a:extLst>
          </p:cNvPr>
          <p:cNvSpPr/>
          <p:nvPr/>
        </p:nvSpPr>
        <p:spPr>
          <a:xfrm>
            <a:off x="4526925" y="4069648"/>
            <a:ext cx="247843" cy="226697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1" name="フローチャート: 端子 160">
            <a:extLst>
              <a:ext uri="{FF2B5EF4-FFF2-40B4-BE49-F238E27FC236}">
                <a16:creationId xmlns:a16="http://schemas.microsoft.com/office/drawing/2014/main" id="{7FE6D1B9-2C76-BF7F-84C6-F60EAF571CF5}"/>
              </a:ext>
            </a:extLst>
          </p:cNvPr>
          <p:cNvSpPr/>
          <p:nvPr/>
        </p:nvSpPr>
        <p:spPr>
          <a:xfrm rot="190691">
            <a:off x="5743433" y="3871596"/>
            <a:ext cx="521762" cy="19805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ローチャート: 結合子 161">
            <a:extLst>
              <a:ext uri="{FF2B5EF4-FFF2-40B4-BE49-F238E27FC236}">
                <a16:creationId xmlns:a16="http://schemas.microsoft.com/office/drawing/2014/main" id="{9D25079D-1C84-C6CF-8AB4-5061B7E9F931}"/>
              </a:ext>
            </a:extLst>
          </p:cNvPr>
          <p:cNvSpPr/>
          <p:nvPr/>
        </p:nvSpPr>
        <p:spPr>
          <a:xfrm>
            <a:off x="5926807" y="3884344"/>
            <a:ext cx="172746" cy="172556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グラフィックス 174" descr="妖精の女性 単色塗りつぶし">
            <a:extLst>
              <a:ext uri="{FF2B5EF4-FFF2-40B4-BE49-F238E27FC236}">
                <a16:creationId xmlns:a16="http://schemas.microsoft.com/office/drawing/2014/main" id="{AB75F7C6-2BA6-BA13-D893-414C30129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4026" y="3724518"/>
            <a:ext cx="1775224" cy="1773273"/>
          </a:xfrm>
          <a:prstGeom prst="rect">
            <a:avLst/>
          </a:prstGeom>
        </p:spPr>
      </p:pic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FCF8F09F-E3C8-C100-B6CD-AF903717C731}"/>
              </a:ext>
            </a:extLst>
          </p:cNvPr>
          <p:cNvSpPr txBox="1"/>
          <p:nvPr/>
        </p:nvSpPr>
        <p:spPr>
          <a:xfrm rot="20801802">
            <a:off x="10747768" y="363378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に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A3C1117D-8122-9E71-4283-CF6F0E20CAD9}"/>
              </a:ext>
            </a:extLst>
          </p:cNvPr>
          <p:cNvSpPr txBox="1"/>
          <p:nvPr/>
        </p:nvSpPr>
        <p:spPr>
          <a:xfrm rot="20948515">
            <a:off x="10914703" y="4004777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ゅ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C4BC45F9-A90A-1C5D-1E75-620FCF696888}"/>
              </a:ext>
            </a:extLst>
          </p:cNvPr>
          <p:cNvSpPr txBox="1"/>
          <p:nvPr/>
        </p:nvSpPr>
        <p:spPr>
          <a:xfrm rot="21235163">
            <a:off x="8194202" y="4755231"/>
            <a:ext cx="3885770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ずーっとゼロ距離</a:t>
            </a:r>
            <a:br>
              <a:rPr kumimoji="1" lang="en-US" altLang="ja-JP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</a:br>
            <a:r>
              <a:rPr kumimoji="1" lang="ja-JP" altLang="en-US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耳責め</a:t>
            </a:r>
            <a:r>
              <a:rPr kumimoji="1" lang="en-US" altLang="ja-JP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ASMR</a:t>
            </a:r>
            <a:endParaRPr kumimoji="1" lang="ja-JP" altLang="en-US" sz="32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highlight>
                <a:srgbClr val="000000"/>
              </a:highlight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18D8042E-6ECF-FB9C-0F74-EF930A66C2A7}"/>
              </a:ext>
            </a:extLst>
          </p:cNvPr>
          <p:cNvSpPr txBox="1"/>
          <p:nvPr/>
        </p:nvSpPr>
        <p:spPr>
          <a:xfrm rot="20937548">
            <a:off x="10719620" y="415993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る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CE466E3F-A55D-C67F-2C19-614E0331707D}"/>
              </a:ext>
            </a:extLst>
          </p:cNvPr>
          <p:cNvSpPr txBox="1"/>
          <p:nvPr/>
        </p:nvSpPr>
        <p:spPr>
          <a:xfrm rot="20875392">
            <a:off x="8099300" y="3700045"/>
            <a:ext cx="861774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4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は</a:t>
            </a:r>
            <a:endParaRPr kumimoji="1" lang="ja-JP" altLang="en-US" sz="44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01BB1CBB-65EA-B678-CB63-1203EC43F58B}"/>
              </a:ext>
            </a:extLst>
          </p:cNvPr>
          <p:cNvSpPr/>
          <p:nvPr/>
        </p:nvSpPr>
        <p:spPr>
          <a:xfrm>
            <a:off x="265725" y="710136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ED1C4B5-5E7D-1F85-E959-10F10334ACD4}"/>
              </a:ext>
            </a:extLst>
          </p:cNvPr>
          <p:cNvSpPr txBox="1"/>
          <p:nvPr/>
        </p:nvSpPr>
        <p:spPr>
          <a:xfrm>
            <a:off x="3272139" y="2636406"/>
            <a:ext cx="653739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2:51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00981C8-44EC-915F-3B1D-759EFDDC70B2}"/>
              </a:ext>
            </a:extLst>
          </p:cNvPr>
          <p:cNvSpPr txBox="1"/>
          <p:nvPr/>
        </p:nvSpPr>
        <p:spPr>
          <a:xfrm rot="20788202">
            <a:off x="8162137" y="418201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む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4B08380D-D430-4883-E55C-E6A2555342CC}"/>
              </a:ext>
            </a:extLst>
          </p:cNvPr>
          <p:cNvSpPr txBox="1"/>
          <p:nvPr/>
        </p:nvSpPr>
        <p:spPr>
          <a:xfrm rot="20878015">
            <a:off x="8435069" y="450359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っ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BDD78DD8-BF5D-1E7A-758F-967AA2B3E142}"/>
              </a:ext>
            </a:extLst>
          </p:cNvPr>
          <p:cNvSpPr/>
          <p:nvPr/>
        </p:nvSpPr>
        <p:spPr>
          <a:xfrm>
            <a:off x="265725" y="918545"/>
            <a:ext cx="956812" cy="1084657"/>
          </a:xfrm>
          <a:custGeom>
            <a:avLst/>
            <a:gdLst>
              <a:gd name="csX0" fmla="*/ 413887 w 956812"/>
              <a:gd name="csY0" fmla="*/ 0 h 1085850"/>
              <a:gd name="csX1" fmla="*/ 956812 w 956812"/>
              <a:gd name="csY1" fmla="*/ 542925 h 1085850"/>
              <a:gd name="csX2" fmla="*/ 413887 w 956812"/>
              <a:gd name="csY2" fmla="*/ 1085850 h 1085850"/>
              <a:gd name="csX3" fmla="*/ 29981 w 956812"/>
              <a:gd name="csY3" fmla="*/ 926831 h 1085850"/>
              <a:gd name="csX4" fmla="*/ 0 w 956812"/>
              <a:gd name="csY4" fmla="*/ 890494 h 1085850"/>
              <a:gd name="csX5" fmla="*/ 0 w 956812"/>
              <a:gd name="csY5" fmla="*/ 195357 h 1085850"/>
              <a:gd name="csX6" fmla="*/ 29981 w 956812"/>
              <a:gd name="csY6" fmla="*/ 159019 h 1085850"/>
              <a:gd name="csX7" fmla="*/ 413887 w 956812"/>
              <a:gd name="csY7" fmla="*/ 0 h 10858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56812" h="1085850">
                <a:moveTo>
                  <a:pt x="413887" y="0"/>
                </a:moveTo>
                <a:cubicBezTo>
                  <a:pt x="713736" y="0"/>
                  <a:pt x="956812" y="243076"/>
                  <a:pt x="956812" y="542925"/>
                </a:cubicBezTo>
                <a:cubicBezTo>
                  <a:pt x="956812" y="842774"/>
                  <a:pt x="713736" y="1085850"/>
                  <a:pt x="413887" y="1085850"/>
                </a:cubicBezTo>
                <a:cubicBezTo>
                  <a:pt x="263963" y="1085850"/>
                  <a:pt x="128231" y="1025081"/>
                  <a:pt x="29981" y="926831"/>
                </a:cubicBezTo>
                <a:lnTo>
                  <a:pt x="0" y="890494"/>
                </a:lnTo>
                <a:lnTo>
                  <a:pt x="0" y="195357"/>
                </a:lnTo>
                <a:lnTo>
                  <a:pt x="29981" y="159019"/>
                </a:lnTo>
                <a:cubicBezTo>
                  <a:pt x="128231" y="60769"/>
                  <a:pt x="263963" y="0"/>
                  <a:pt x="41388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29046825-5D63-BAD6-E52C-13D30313FCDD}"/>
              </a:ext>
            </a:extLst>
          </p:cNvPr>
          <p:cNvSpPr/>
          <p:nvPr/>
        </p:nvSpPr>
        <p:spPr>
          <a:xfrm>
            <a:off x="1308262" y="710135"/>
            <a:ext cx="1085850" cy="924380"/>
          </a:xfrm>
          <a:custGeom>
            <a:avLst/>
            <a:gdLst>
              <a:gd name="csX0" fmla="*/ 157836 w 1085850"/>
              <a:gd name="csY0" fmla="*/ 0 h 925397"/>
              <a:gd name="csX1" fmla="*/ 928014 w 1085850"/>
              <a:gd name="csY1" fmla="*/ 0 h 925397"/>
              <a:gd name="csX2" fmla="*/ 993127 w 1085850"/>
              <a:gd name="csY2" fmla="*/ 78918 h 925397"/>
              <a:gd name="csX3" fmla="*/ 1085850 w 1085850"/>
              <a:gd name="csY3" fmla="*/ 382472 h 925397"/>
              <a:gd name="csX4" fmla="*/ 542925 w 1085850"/>
              <a:gd name="csY4" fmla="*/ 925397 h 925397"/>
              <a:gd name="csX5" fmla="*/ 0 w 1085850"/>
              <a:gd name="csY5" fmla="*/ 382472 h 925397"/>
              <a:gd name="csX6" fmla="*/ 92723 w 1085850"/>
              <a:gd name="csY6" fmla="*/ 78918 h 9253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085850" h="925397">
                <a:moveTo>
                  <a:pt x="157836" y="0"/>
                </a:moveTo>
                <a:lnTo>
                  <a:pt x="928014" y="0"/>
                </a:lnTo>
                <a:lnTo>
                  <a:pt x="993127" y="78918"/>
                </a:lnTo>
                <a:cubicBezTo>
                  <a:pt x="1051668" y="165569"/>
                  <a:pt x="1085850" y="270029"/>
                  <a:pt x="1085850" y="382472"/>
                </a:cubicBezTo>
                <a:cubicBezTo>
                  <a:pt x="1085850" y="682321"/>
                  <a:pt x="842774" y="925397"/>
                  <a:pt x="542925" y="925397"/>
                </a:cubicBezTo>
                <a:cubicBezTo>
                  <a:pt x="243076" y="925397"/>
                  <a:pt x="0" y="682321"/>
                  <a:pt x="0" y="382472"/>
                </a:cubicBezTo>
                <a:cubicBezTo>
                  <a:pt x="0" y="270029"/>
                  <a:pt x="34183" y="165569"/>
                  <a:pt x="92723" y="789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6DF42CB9-4F19-A555-C03F-5C1A5ABC56C4}"/>
              </a:ext>
            </a:extLst>
          </p:cNvPr>
          <p:cNvSpPr/>
          <p:nvPr/>
        </p:nvSpPr>
        <p:spPr>
          <a:xfrm>
            <a:off x="884400" y="1979417"/>
            <a:ext cx="1085850" cy="1025916"/>
          </a:xfrm>
          <a:custGeom>
            <a:avLst/>
            <a:gdLst>
              <a:gd name="csX0" fmla="*/ 542925 w 1085850"/>
              <a:gd name="csY0" fmla="*/ 0 h 1027045"/>
              <a:gd name="csX1" fmla="*/ 1085850 w 1085850"/>
              <a:gd name="csY1" fmla="*/ 542925 h 1027045"/>
              <a:gd name="csX2" fmla="*/ 846480 w 1085850"/>
              <a:gd name="csY2" fmla="*/ 993127 h 1027045"/>
              <a:gd name="csX3" fmla="*/ 783990 w 1085850"/>
              <a:gd name="csY3" fmla="*/ 1027045 h 1027045"/>
              <a:gd name="csX4" fmla="*/ 301860 w 1085850"/>
              <a:gd name="csY4" fmla="*/ 1027045 h 1027045"/>
              <a:gd name="csX5" fmla="*/ 239371 w 1085850"/>
              <a:gd name="csY5" fmla="*/ 993127 h 1027045"/>
              <a:gd name="csX6" fmla="*/ 0 w 1085850"/>
              <a:gd name="csY6" fmla="*/ 542925 h 1027045"/>
              <a:gd name="csX7" fmla="*/ 542925 w 1085850"/>
              <a:gd name="csY7" fmla="*/ 0 h 1027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085850" h="1027045"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730331"/>
                  <a:pt x="990899" y="895559"/>
                  <a:pt x="846480" y="993127"/>
                </a:cubicBezTo>
                <a:lnTo>
                  <a:pt x="783990" y="1027045"/>
                </a:lnTo>
                <a:lnTo>
                  <a:pt x="301860" y="1027045"/>
                </a:lnTo>
                <a:lnTo>
                  <a:pt x="239371" y="993127"/>
                </a:lnTo>
                <a:cubicBezTo>
                  <a:pt x="94952" y="895559"/>
                  <a:pt x="0" y="730331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B13E7A1D-9ABF-05C0-96D7-376B271CCB5B}"/>
              </a:ext>
            </a:extLst>
          </p:cNvPr>
          <p:cNvSpPr/>
          <p:nvPr/>
        </p:nvSpPr>
        <p:spPr>
          <a:xfrm>
            <a:off x="417675" y="131496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21BAF154-D872-CCEB-CD5A-813FA20A3D88}"/>
              </a:ext>
            </a:extLst>
          </p:cNvPr>
          <p:cNvSpPr/>
          <p:nvPr/>
        </p:nvSpPr>
        <p:spPr>
          <a:xfrm>
            <a:off x="771940" y="118518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DAF34AA5-DFFE-BDE4-E8E2-791D2B1BD762}"/>
              </a:ext>
            </a:extLst>
          </p:cNvPr>
          <p:cNvSpPr/>
          <p:nvPr/>
        </p:nvSpPr>
        <p:spPr>
          <a:xfrm>
            <a:off x="1062941" y="139281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36E84868-14D1-1878-DB99-C9115684427B}"/>
              </a:ext>
            </a:extLst>
          </p:cNvPr>
          <p:cNvSpPr/>
          <p:nvPr/>
        </p:nvSpPr>
        <p:spPr>
          <a:xfrm>
            <a:off x="1659058" y="1336644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4CBACC49-5915-1227-3CFA-F6FE229BDD3F}"/>
              </a:ext>
            </a:extLst>
          </p:cNvPr>
          <p:cNvSpPr/>
          <p:nvPr/>
        </p:nvSpPr>
        <p:spPr>
          <a:xfrm>
            <a:off x="1429212" y="265651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AD0B33BB-97DB-377F-7961-2D7D15C7F07A}"/>
              </a:ext>
            </a:extLst>
          </p:cNvPr>
          <p:cNvSpPr/>
          <p:nvPr/>
        </p:nvSpPr>
        <p:spPr>
          <a:xfrm>
            <a:off x="1582106" y="2409407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B1EB014F-CEDE-F23D-BA41-B140EE87261D}"/>
              </a:ext>
            </a:extLst>
          </p:cNvPr>
          <p:cNvSpPr/>
          <p:nvPr/>
        </p:nvSpPr>
        <p:spPr>
          <a:xfrm>
            <a:off x="1427325" y="2003201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74652391-DB98-1165-B2B1-743F1C485D6A}"/>
              </a:ext>
            </a:extLst>
          </p:cNvPr>
          <p:cNvSpPr/>
          <p:nvPr/>
        </p:nvSpPr>
        <p:spPr>
          <a:xfrm>
            <a:off x="1099139" y="2115538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BC70F3B9-D26A-83E6-453A-41A58F09CC11}"/>
              </a:ext>
            </a:extLst>
          </p:cNvPr>
          <p:cNvSpPr/>
          <p:nvPr/>
        </p:nvSpPr>
        <p:spPr>
          <a:xfrm>
            <a:off x="1099139" y="179388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F1300584-C52B-DD0B-CF91-2EF1C3C0CC2B}"/>
              </a:ext>
            </a:extLst>
          </p:cNvPr>
          <p:cNvSpPr/>
          <p:nvPr/>
        </p:nvSpPr>
        <p:spPr>
          <a:xfrm>
            <a:off x="1429212" y="1727356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31B4783-C46C-3F84-56FE-C6E9085666F3}"/>
              </a:ext>
            </a:extLst>
          </p:cNvPr>
          <p:cNvSpPr txBox="1"/>
          <p:nvPr/>
        </p:nvSpPr>
        <p:spPr>
          <a:xfrm>
            <a:off x="2031007" y="1311180"/>
            <a:ext cx="1915125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STCaiyun" panose="02010800040101010101" pitchFamily="2" charset="-122"/>
                <a:ea typeface="STCaiyun" panose="02010800040101010101" pitchFamily="2" charset="-122"/>
              </a:rPr>
              <a:t>ぜんぶ</a:t>
            </a:r>
            <a:endParaRPr lang="en-US" altLang="ja-JP" sz="3200" dirty="0">
              <a:latin typeface="STCaiyun" panose="02010800040101010101" pitchFamily="2" charset="-122"/>
              <a:ea typeface="STCaiyun" panose="02010800040101010101" pitchFamily="2" charset="-122"/>
            </a:endParaRPr>
          </a:p>
          <a:p>
            <a:pPr algn="ctr"/>
            <a:r>
              <a:rPr kumimoji="1" lang="ja-JP" altLang="en-US" sz="3200" dirty="0">
                <a:latin typeface="STCaiyun" panose="02010800040101010101" pitchFamily="2" charset="-122"/>
                <a:ea typeface="STCaiyun" panose="02010800040101010101" pitchFamily="2" charset="-122"/>
              </a:rPr>
              <a:t>覆える？</a:t>
            </a:r>
          </a:p>
        </p:txBody>
      </p:sp>
      <p:pic>
        <p:nvPicPr>
          <p:cNvPr id="4" name="グラフィックス 3" descr="カーソル 単色塗りつぶし">
            <a:extLst>
              <a:ext uri="{FF2B5EF4-FFF2-40B4-BE49-F238E27FC236}">
                <a16:creationId xmlns:a16="http://schemas.microsoft.com/office/drawing/2014/main" id="{F77A4039-284F-5CFC-22F0-CB691CDDF7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2355" y="2297370"/>
            <a:ext cx="771418" cy="7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7250C-1F7C-3BE0-2789-2ACF9B89A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2E3B6E0-0A33-6CE0-C19E-357D4F97F6E9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53E4586-D812-8B0F-2CE7-9866C7EBF69E}"/>
              </a:ext>
            </a:extLst>
          </p:cNvPr>
          <p:cNvSpPr/>
          <p:nvPr/>
        </p:nvSpPr>
        <p:spPr>
          <a:xfrm>
            <a:off x="4265923" y="710135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019390F-2575-9B22-C380-7EEB3A852561}"/>
              </a:ext>
            </a:extLst>
          </p:cNvPr>
          <p:cNvSpPr/>
          <p:nvPr/>
        </p:nvSpPr>
        <p:spPr>
          <a:xfrm>
            <a:off x="8191801" y="710134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7D4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58DDBBA-B635-FFCD-4177-9C49E02D6FA1}"/>
              </a:ext>
            </a:extLst>
          </p:cNvPr>
          <p:cNvSpPr/>
          <p:nvPr/>
        </p:nvSpPr>
        <p:spPr>
          <a:xfrm>
            <a:off x="265725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2F8EA9E-F292-E77B-5ED9-03B586333203}"/>
              </a:ext>
            </a:extLst>
          </p:cNvPr>
          <p:cNvSpPr/>
          <p:nvPr/>
        </p:nvSpPr>
        <p:spPr>
          <a:xfrm>
            <a:off x="4265922" y="3702092"/>
            <a:ext cx="3660154" cy="2295198"/>
          </a:xfrm>
          <a:prstGeom prst="roundRect">
            <a:avLst>
              <a:gd name="adj" fmla="val 7212"/>
            </a:avLst>
          </a:prstGeom>
          <a:gradFill>
            <a:gsLst>
              <a:gs pos="36000">
                <a:schemeClr val="accent1"/>
              </a:gs>
              <a:gs pos="73000">
                <a:schemeClr val="accent1">
                  <a:lumMod val="60000"/>
                  <a:lumOff val="40000"/>
                </a:schemeClr>
              </a:gs>
              <a:gs pos="9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6F11C9D-C9A8-BD86-B2AB-182DCDCD230B}"/>
              </a:ext>
            </a:extLst>
          </p:cNvPr>
          <p:cNvSpPr/>
          <p:nvPr/>
        </p:nvSpPr>
        <p:spPr>
          <a:xfrm>
            <a:off x="8191801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A8D980A-2FCC-D9A1-60FC-87ACA3919F15}"/>
              </a:ext>
            </a:extLst>
          </p:cNvPr>
          <p:cNvSpPr/>
          <p:nvPr/>
        </p:nvSpPr>
        <p:spPr>
          <a:xfrm>
            <a:off x="2" y="7528"/>
            <a:ext cx="12191998" cy="4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AE32A5F-C30D-15DC-7293-B6D8A35EDE63}"/>
              </a:ext>
            </a:extLst>
          </p:cNvPr>
          <p:cNvSpPr/>
          <p:nvPr/>
        </p:nvSpPr>
        <p:spPr>
          <a:xfrm>
            <a:off x="70340" y="62176"/>
            <a:ext cx="598793" cy="366919"/>
          </a:xfrm>
          <a:prstGeom prst="roundRect">
            <a:avLst>
              <a:gd name="adj" fmla="val 192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71BC81CB-D12C-EE0F-1741-229985490B94}"/>
              </a:ext>
            </a:extLst>
          </p:cNvPr>
          <p:cNvSpPr/>
          <p:nvPr/>
        </p:nvSpPr>
        <p:spPr>
          <a:xfrm rot="16200000">
            <a:off x="247663" y="145897"/>
            <a:ext cx="210317" cy="19288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014F79-B22A-BE9E-C4C1-A413B2F6D7BE}"/>
              </a:ext>
            </a:extLst>
          </p:cNvPr>
          <p:cNvSpPr txBox="1"/>
          <p:nvPr/>
        </p:nvSpPr>
        <p:spPr>
          <a:xfrm>
            <a:off x="635302" y="15055"/>
            <a:ext cx="1460500" cy="46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YourTube</a:t>
            </a:r>
            <a:endParaRPr kumimoji="1" lang="ja-JP" altLang="en-US" sz="2400" b="1" dirty="0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BC6FFC9-43E4-E046-DDD4-2B02D5F065FA}"/>
              </a:ext>
            </a:extLst>
          </p:cNvPr>
          <p:cNvSpPr txBox="1"/>
          <p:nvPr/>
        </p:nvSpPr>
        <p:spPr>
          <a:xfrm>
            <a:off x="5638801" y="2955843"/>
            <a:ext cx="914400" cy="91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4D1E2E34-F44E-2D2F-EEFE-430EDEE3BCB6}"/>
              </a:ext>
            </a:extLst>
          </p:cNvPr>
          <p:cNvSpPr/>
          <p:nvPr/>
        </p:nvSpPr>
        <p:spPr>
          <a:xfrm>
            <a:off x="5557839" y="828156"/>
            <a:ext cx="2040731" cy="13677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結合子 38">
            <a:extLst>
              <a:ext uri="{FF2B5EF4-FFF2-40B4-BE49-F238E27FC236}">
                <a16:creationId xmlns:a16="http://schemas.microsoft.com/office/drawing/2014/main" id="{BBFB7788-F2EA-2E24-134B-92C5F7D00D1C}"/>
              </a:ext>
            </a:extLst>
          </p:cNvPr>
          <p:cNvSpPr/>
          <p:nvPr/>
        </p:nvSpPr>
        <p:spPr>
          <a:xfrm>
            <a:off x="5638801" y="897494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ローチャート: 結合子 39">
            <a:extLst>
              <a:ext uri="{FF2B5EF4-FFF2-40B4-BE49-F238E27FC236}">
                <a16:creationId xmlns:a16="http://schemas.microsoft.com/office/drawing/2014/main" id="{43459DB8-1ACE-5A27-7216-DF916BCD9469}"/>
              </a:ext>
            </a:extLst>
          </p:cNvPr>
          <p:cNvSpPr/>
          <p:nvPr/>
        </p:nvSpPr>
        <p:spPr>
          <a:xfrm>
            <a:off x="6265195" y="896953"/>
            <a:ext cx="576012" cy="57537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ローチャート: 結合子 40">
            <a:extLst>
              <a:ext uri="{FF2B5EF4-FFF2-40B4-BE49-F238E27FC236}">
                <a16:creationId xmlns:a16="http://schemas.microsoft.com/office/drawing/2014/main" id="{D6A00B89-A0A2-A6F2-443F-AB0A49E53174}"/>
              </a:ext>
            </a:extLst>
          </p:cNvPr>
          <p:cNvSpPr/>
          <p:nvPr/>
        </p:nvSpPr>
        <p:spPr>
          <a:xfrm>
            <a:off x="6893245" y="895347"/>
            <a:ext cx="576012" cy="57537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C377DB2B-E999-5179-9627-7892962239D5}"/>
              </a:ext>
            </a:extLst>
          </p:cNvPr>
          <p:cNvSpPr/>
          <p:nvPr/>
        </p:nvSpPr>
        <p:spPr>
          <a:xfrm>
            <a:off x="5638801" y="1544767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772ED7B0-F95B-85F9-2F1D-6DFB038AC139}"/>
              </a:ext>
            </a:extLst>
          </p:cNvPr>
          <p:cNvSpPr/>
          <p:nvPr/>
        </p:nvSpPr>
        <p:spPr>
          <a:xfrm>
            <a:off x="6265195" y="1544226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ローチャート: 結合子 43">
            <a:extLst>
              <a:ext uri="{FF2B5EF4-FFF2-40B4-BE49-F238E27FC236}">
                <a16:creationId xmlns:a16="http://schemas.microsoft.com/office/drawing/2014/main" id="{671FD459-05E0-AE53-7D15-38DFDE84F6B8}"/>
              </a:ext>
            </a:extLst>
          </p:cNvPr>
          <p:cNvSpPr/>
          <p:nvPr/>
        </p:nvSpPr>
        <p:spPr>
          <a:xfrm>
            <a:off x="6893245" y="1542620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2E028C75-4224-AC48-88DA-C3E6A82A90B3}"/>
              </a:ext>
            </a:extLst>
          </p:cNvPr>
          <p:cNvGrpSpPr/>
          <p:nvPr/>
        </p:nvGrpSpPr>
        <p:grpSpPr>
          <a:xfrm>
            <a:off x="5763407" y="954224"/>
            <a:ext cx="323486" cy="475727"/>
            <a:chOff x="5763406" y="947738"/>
            <a:chExt cx="323486" cy="4762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23300F9A-8CEC-8F63-5C98-CF17856B48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344B778F-C968-405A-0250-45E179A689FB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AEFAD0AF-7FD4-7087-0ED8-E0B339DDABA0}"/>
              </a:ext>
            </a:extLst>
          </p:cNvPr>
          <p:cNvGrpSpPr/>
          <p:nvPr/>
        </p:nvGrpSpPr>
        <p:grpSpPr>
          <a:xfrm rot="16200000">
            <a:off x="5760605" y="1601567"/>
            <a:ext cx="323131" cy="476250"/>
            <a:chOff x="5763406" y="947738"/>
            <a:chExt cx="323486" cy="476250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54B43A4E-4164-0F73-C17F-112B7C5B86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L 字 55">
              <a:extLst>
                <a:ext uri="{FF2B5EF4-FFF2-40B4-BE49-F238E27FC236}">
                  <a16:creationId xmlns:a16="http://schemas.microsoft.com/office/drawing/2014/main" id="{50329C79-FE69-0C99-9940-DD673EF836BC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6BEEBAA6-694E-156A-E894-8EFF0AC6783B}"/>
              </a:ext>
            </a:extLst>
          </p:cNvPr>
          <p:cNvGrpSpPr/>
          <p:nvPr/>
        </p:nvGrpSpPr>
        <p:grpSpPr>
          <a:xfrm rot="16200000">
            <a:off x="6391635" y="1608076"/>
            <a:ext cx="323131" cy="476250"/>
            <a:chOff x="5763406" y="947738"/>
            <a:chExt cx="323486" cy="476250"/>
          </a:xfrm>
        </p:grpSpPr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55FD3A39-47C0-50C7-4BE2-0A5559182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L 字 58">
              <a:extLst>
                <a:ext uri="{FF2B5EF4-FFF2-40B4-BE49-F238E27FC236}">
                  <a16:creationId xmlns:a16="http://schemas.microsoft.com/office/drawing/2014/main" id="{24D36959-CC80-1F11-A215-559C0B74CF20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DD7AE3EA-2045-1577-6073-9BDF0B2C5DBA}"/>
              </a:ext>
            </a:extLst>
          </p:cNvPr>
          <p:cNvGrpSpPr/>
          <p:nvPr/>
        </p:nvGrpSpPr>
        <p:grpSpPr>
          <a:xfrm rot="5400000">
            <a:off x="7019686" y="1604099"/>
            <a:ext cx="323131" cy="476250"/>
            <a:chOff x="5763406" y="947738"/>
            <a:chExt cx="323486" cy="476250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AFF787CC-EBF5-B93F-3CF3-862D3DEC3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AEBFBBDD-14E2-BC36-90F2-9A5B919FA52D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0" name="四角形: 角を丸くする 139">
            <a:extLst>
              <a:ext uri="{FF2B5EF4-FFF2-40B4-BE49-F238E27FC236}">
                <a16:creationId xmlns:a16="http://schemas.microsoft.com/office/drawing/2014/main" id="{E5FE57B3-50B1-80EC-9B47-DA09F70FB6D0}"/>
              </a:ext>
            </a:extLst>
          </p:cNvPr>
          <p:cNvSpPr/>
          <p:nvPr/>
        </p:nvSpPr>
        <p:spPr>
          <a:xfrm rot="19268304">
            <a:off x="9329601" y="1891298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953C782-9902-18A3-311D-E8802888226F}"/>
              </a:ext>
            </a:extLst>
          </p:cNvPr>
          <p:cNvSpPr txBox="1"/>
          <p:nvPr/>
        </p:nvSpPr>
        <p:spPr>
          <a:xfrm>
            <a:off x="4393407" y="785341"/>
            <a:ext cx="1029630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n w="12700">
                  <a:solidFill>
                    <a:schemeClr val="accent2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長崎県</a:t>
            </a: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36A59EC7-F4A2-82A8-9D7C-29008F500107}"/>
              </a:ext>
            </a:extLst>
          </p:cNvPr>
          <p:cNvSpPr/>
          <p:nvPr/>
        </p:nvSpPr>
        <p:spPr>
          <a:xfrm rot="1421972">
            <a:off x="9873835" y="1435365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平行四辺形 140">
            <a:extLst>
              <a:ext uri="{FF2B5EF4-FFF2-40B4-BE49-F238E27FC236}">
                <a16:creationId xmlns:a16="http://schemas.microsoft.com/office/drawing/2014/main" id="{CE460B3D-48D2-B073-7268-6B56B041230A}"/>
              </a:ext>
            </a:extLst>
          </p:cNvPr>
          <p:cNvSpPr/>
          <p:nvPr/>
        </p:nvSpPr>
        <p:spPr>
          <a:xfrm flipH="1">
            <a:off x="9802910" y="1379694"/>
            <a:ext cx="349042" cy="241263"/>
          </a:xfrm>
          <a:prstGeom prst="parallelogram">
            <a:avLst>
              <a:gd name="adj" fmla="val 1068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7681FAD0-8AF9-ACF8-5A38-95ECBE4D1E23}"/>
              </a:ext>
            </a:extLst>
          </p:cNvPr>
          <p:cNvSpPr txBox="1"/>
          <p:nvPr/>
        </p:nvSpPr>
        <p:spPr>
          <a:xfrm>
            <a:off x="4358187" y="1945253"/>
            <a:ext cx="3493568" cy="9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矢印が</a:t>
            </a:r>
            <a:endParaRPr lang="en-US" altLang="ja-JP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b="1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ぐっちゃぐちゃ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C9613884-9D25-0BFC-EBCE-91005F559C0E}"/>
              </a:ext>
            </a:extLst>
          </p:cNvPr>
          <p:cNvSpPr txBox="1"/>
          <p:nvPr/>
        </p:nvSpPr>
        <p:spPr>
          <a:xfrm>
            <a:off x="7161694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11:47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9B75217-5E14-1551-E6EF-F56A5AE9774E}"/>
              </a:ext>
            </a:extLst>
          </p:cNvPr>
          <p:cNvSpPr/>
          <p:nvPr/>
        </p:nvSpPr>
        <p:spPr>
          <a:xfrm rot="19044844">
            <a:off x="8286353" y="1115793"/>
            <a:ext cx="1825676" cy="1289684"/>
          </a:xfrm>
          <a:custGeom>
            <a:avLst/>
            <a:gdLst>
              <a:gd name="csX0" fmla="*/ 0 w 1443870"/>
              <a:gd name="csY0" fmla="*/ 0 h 899339"/>
              <a:gd name="csX1" fmla="*/ 1443870 w 1443870"/>
              <a:gd name="csY1" fmla="*/ 0 h 899339"/>
              <a:gd name="csX2" fmla="*/ 1443870 w 1443870"/>
              <a:gd name="csY2" fmla="*/ 899339 h 899339"/>
              <a:gd name="csX3" fmla="*/ 0 w 1443870"/>
              <a:gd name="csY3" fmla="*/ 899339 h 899339"/>
              <a:gd name="csX4" fmla="*/ 0 w 1443870"/>
              <a:gd name="csY4" fmla="*/ 0 h 899339"/>
              <a:gd name="csX0" fmla="*/ 0 w 1835219"/>
              <a:gd name="csY0" fmla="*/ 0 h 899339"/>
              <a:gd name="csX1" fmla="*/ 1443870 w 1835219"/>
              <a:gd name="csY1" fmla="*/ 0 h 899339"/>
              <a:gd name="csX2" fmla="*/ 1835219 w 1835219"/>
              <a:gd name="csY2" fmla="*/ 748017 h 899339"/>
              <a:gd name="csX3" fmla="*/ 0 w 1835219"/>
              <a:gd name="csY3" fmla="*/ 899339 h 899339"/>
              <a:gd name="csX4" fmla="*/ 0 w 1835219"/>
              <a:gd name="csY4" fmla="*/ 0 h 899339"/>
              <a:gd name="csX0" fmla="*/ 0 w 1835219"/>
              <a:gd name="csY0" fmla="*/ 391764 h 1291103"/>
              <a:gd name="csX1" fmla="*/ 1422297 w 1835219"/>
              <a:gd name="csY1" fmla="*/ 0 h 1291103"/>
              <a:gd name="csX2" fmla="*/ 1835219 w 1835219"/>
              <a:gd name="csY2" fmla="*/ 1139781 h 1291103"/>
              <a:gd name="csX3" fmla="*/ 0 w 1835219"/>
              <a:gd name="csY3" fmla="*/ 1291103 h 1291103"/>
              <a:gd name="csX4" fmla="*/ 0 w 1835219"/>
              <a:gd name="csY4" fmla="*/ 391764 h 1291103"/>
              <a:gd name="csX0" fmla="*/ 0 w 1825676"/>
              <a:gd name="csY0" fmla="*/ 391764 h 1291103"/>
              <a:gd name="csX1" fmla="*/ 1422297 w 1825676"/>
              <a:gd name="csY1" fmla="*/ 0 h 1291103"/>
              <a:gd name="csX2" fmla="*/ 1825676 w 1825676"/>
              <a:gd name="csY2" fmla="*/ 833460 h 1291103"/>
              <a:gd name="csX3" fmla="*/ 0 w 1825676"/>
              <a:gd name="csY3" fmla="*/ 1291103 h 1291103"/>
              <a:gd name="csX4" fmla="*/ 0 w 1825676"/>
              <a:gd name="csY4" fmla="*/ 391764 h 12911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25676" h="1291103">
                <a:moveTo>
                  <a:pt x="0" y="391764"/>
                </a:moveTo>
                <a:lnTo>
                  <a:pt x="1422297" y="0"/>
                </a:lnTo>
                <a:lnTo>
                  <a:pt x="1825676" y="833460"/>
                </a:lnTo>
                <a:lnTo>
                  <a:pt x="0" y="1291103"/>
                </a:lnTo>
                <a:lnTo>
                  <a:pt x="0" y="3917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282C953B-C421-E0BF-B910-5C9A65A30B3B}"/>
              </a:ext>
            </a:extLst>
          </p:cNvPr>
          <p:cNvSpPr/>
          <p:nvPr/>
        </p:nvSpPr>
        <p:spPr>
          <a:xfrm>
            <a:off x="9881637" y="828156"/>
            <a:ext cx="1123950" cy="1253539"/>
          </a:xfrm>
          <a:custGeom>
            <a:avLst/>
            <a:gdLst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0 w 1195387"/>
              <a:gd name="csY3" fmla="*/ 1554956 h 1554956"/>
              <a:gd name="csX4" fmla="*/ 0 w 1195387"/>
              <a:gd name="csY4" fmla="*/ 0 h 1554956"/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573881 w 1195387"/>
              <a:gd name="csY3" fmla="*/ 1207294 h 1554956"/>
              <a:gd name="csX4" fmla="*/ 0 w 1195387"/>
              <a:gd name="csY4" fmla="*/ 0 h 1554956"/>
              <a:gd name="csX0" fmla="*/ 0 w 1195387"/>
              <a:gd name="csY0" fmla="*/ 0 h 1207294"/>
              <a:gd name="csX1" fmla="*/ 1195387 w 1195387"/>
              <a:gd name="csY1" fmla="*/ 0 h 1207294"/>
              <a:gd name="csX2" fmla="*/ 1147762 w 1195387"/>
              <a:gd name="csY2" fmla="*/ 1014412 h 1207294"/>
              <a:gd name="csX3" fmla="*/ 573881 w 1195387"/>
              <a:gd name="csY3" fmla="*/ 1207294 h 1207294"/>
              <a:gd name="csX4" fmla="*/ 0 w 1195387"/>
              <a:gd name="csY4" fmla="*/ 0 h 1207294"/>
              <a:gd name="csX0" fmla="*/ 0 w 1147762"/>
              <a:gd name="csY0" fmla="*/ 0 h 1207294"/>
              <a:gd name="csX1" fmla="*/ 669131 w 1147762"/>
              <a:gd name="csY1" fmla="*/ 11907 h 1207294"/>
              <a:gd name="csX2" fmla="*/ 1147762 w 1147762"/>
              <a:gd name="csY2" fmla="*/ 1014412 h 1207294"/>
              <a:gd name="csX3" fmla="*/ 573881 w 1147762"/>
              <a:gd name="csY3" fmla="*/ 1207294 h 1207294"/>
              <a:gd name="csX4" fmla="*/ 0 w 1147762"/>
              <a:gd name="csY4" fmla="*/ 0 h 1207294"/>
              <a:gd name="csX0" fmla="*/ 0 w 1123950"/>
              <a:gd name="csY0" fmla="*/ 83343 h 1195387"/>
              <a:gd name="csX1" fmla="*/ 645319 w 1123950"/>
              <a:gd name="csY1" fmla="*/ 0 h 1195387"/>
              <a:gd name="csX2" fmla="*/ 1123950 w 1123950"/>
              <a:gd name="csY2" fmla="*/ 1002505 h 1195387"/>
              <a:gd name="csX3" fmla="*/ 550069 w 1123950"/>
              <a:gd name="csY3" fmla="*/ 1195387 h 1195387"/>
              <a:gd name="csX4" fmla="*/ 0 w 1123950"/>
              <a:gd name="csY4" fmla="*/ 83343 h 1195387"/>
              <a:gd name="csX0" fmla="*/ 0 w 1123950"/>
              <a:gd name="csY0" fmla="*/ 142874 h 1254918"/>
              <a:gd name="csX1" fmla="*/ 604838 w 1123950"/>
              <a:gd name="csY1" fmla="*/ 0 h 1254918"/>
              <a:gd name="csX2" fmla="*/ 1123950 w 1123950"/>
              <a:gd name="csY2" fmla="*/ 1062036 h 1254918"/>
              <a:gd name="csX3" fmla="*/ 550069 w 1123950"/>
              <a:gd name="csY3" fmla="*/ 1254918 h 1254918"/>
              <a:gd name="csX4" fmla="*/ 0 w 1123950"/>
              <a:gd name="csY4" fmla="*/ 142874 h 12549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3950" h="1254918">
                <a:moveTo>
                  <a:pt x="0" y="142874"/>
                </a:moveTo>
                <a:lnTo>
                  <a:pt x="604838" y="0"/>
                </a:lnTo>
                <a:lnTo>
                  <a:pt x="1123950" y="1062036"/>
                </a:lnTo>
                <a:lnTo>
                  <a:pt x="550069" y="1254918"/>
                </a:lnTo>
                <a:lnTo>
                  <a:pt x="0" y="1428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855CCDC3-04C4-435A-B55E-1F9AF2916B65}"/>
              </a:ext>
            </a:extLst>
          </p:cNvPr>
          <p:cNvCxnSpPr>
            <a:cxnSpLocks/>
          </p:cNvCxnSpPr>
          <p:nvPr/>
        </p:nvCxnSpPr>
        <p:spPr>
          <a:xfrm flipV="1">
            <a:off x="8530188" y="1006555"/>
            <a:ext cx="771669" cy="1363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CFE2DA94-AA45-A912-C81E-72463452BD24}"/>
              </a:ext>
            </a:extLst>
          </p:cNvPr>
          <p:cNvCxnSpPr>
            <a:cxnSpLocks/>
          </p:cNvCxnSpPr>
          <p:nvPr/>
        </p:nvCxnSpPr>
        <p:spPr>
          <a:xfrm flipV="1">
            <a:off x="8742542" y="1082670"/>
            <a:ext cx="787222" cy="15281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D6D2E850-A7A7-1E66-A876-AB74317B358E}"/>
              </a:ext>
            </a:extLst>
          </p:cNvPr>
          <p:cNvCxnSpPr>
            <a:cxnSpLocks/>
          </p:cNvCxnSpPr>
          <p:nvPr/>
        </p:nvCxnSpPr>
        <p:spPr>
          <a:xfrm flipV="1">
            <a:off x="9432347" y="1180590"/>
            <a:ext cx="294958" cy="613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CA6E19E3-0B38-0ABC-4AA1-71F335280912}"/>
              </a:ext>
            </a:extLst>
          </p:cNvPr>
          <p:cNvCxnSpPr>
            <a:cxnSpLocks/>
          </p:cNvCxnSpPr>
          <p:nvPr/>
        </p:nvCxnSpPr>
        <p:spPr>
          <a:xfrm flipH="1" flipV="1">
            <a:off x="9029746" y="1109352"/>
            <a:ext cx="836701" cy="3690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139DA6E8-6BE3-D20C-602B-F93D9386100F}"/>
              </a:ext>
            </a:extLst>
          </p:cNvPr>
          <p:cNvCxnSpPr>
            <a:cxnSpLocks/>
          </p:cNvCxnSpPr>
          <p:nvPr/>
        </p:nvCxnSpPr>
        <p:spPr>
          <a:xfrm flipH="1" flipV="1">
            <a:off x="8916022" y="1290080"/>
            <a:ext cx="824829" cy="393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280B924-2605-3AD1-F90A-12CDCE5745EF}"/>
              </a:ext>
            </a:extLst>
          </p:cNvPr>
          <p:cNvCxnSpPr>
            <a:cxnSpLocks/>
          </p:cNvCxnSpPr>
          <p:nvPr/>
        </p:nvCxnSpPr>
        <p:spPr>
          <a:xfrm flipH="1" flipV="1">
            <a:off x="8803870" y="1470726"/>
            <a:ext cx="797100" cy="419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5088C98A-96E1-6CC2-9493-3D3E38D723AB}"/>
              </a:ext>
            </a:extLst>
          </p:cNvPr>
          <p:cNvCxnSpPr>
            <a:cxnSpLocks/>
          </p:cNvCxnSpPr>
          <p:nvPr/>
        </p:nvCxnSpPr>
        <p:spPr>
          <a:xfrm flipH="1" flipV="1">
            <a:off x="8595645" y="1815771"/>
            <a:ext cx="731875" cy="481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68A5B06A-EC35-D875-4350-83B039194ED5}"/>
              </a:ext>
            </a:extLst>
          </p:cNvPr>
          <p:cNvCxnSpPr>
            <a:cxnSpLocks/>
          </p:cNvCxnSpPr>
          <p:nvPr/>
        </p:nvCxnSpPr>
        <p:spPr>
          <a:xfrm flipH="1" flipV="1">
            <a:off x="8462617" y="2000553"/>
            <a:ext cx="703184" cy="543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FB5B8F33-5BA6-CD31-334B-7866072CCE5E}"/>
              </a:ext>
            </a:extLst>
          </p:cNvPr>
          <p:cNvCxnSpPr>
            <a:cxnSpLocks/>
          </p:cNvCxnSpPr>
          <p:nvPr/>
        </p:nvCxnSpPr>
        <p:spPr>
          <a:xfrm flipH="1" flipV="1">
            <a:off x="8691907" y="1638624"/>
            <a:ext cx="774132" cy="439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D8DCE7C1-7BB4-BFB4-A8C9-A92DD5922D4F}"/>
              </a:ext>
            </a:extLst>
          </p:cNvPr>
          <p:cNvCxnSpPr>
            <a:cxnSpLocks/>
          </p:cNvCxnSpPr>
          <p:nvPr/>
        </p:nvCxnSpPr>
        <p:spPr>
          <a:xfrm flipH="1" flipV="1">
            <a:off x="10345981" y="861456"/>
            <a:ext cx="474869" cy="1108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5A593C3B-E158-8850-BDC9-DAAAC070D0E6}"/>
              </a:ext>
            </a:extLst>
          </p:cNvPr>
          <p:cNvCxnSpPr>
            <a:cxnSpLocks/>
          </p:cNvCxnSpPr>
          <p:nvPr/>
        </p:nvCxnSpPr>
        <p:spPr>
          <a:xfrm flipH="1" flipV="1">
            <a:off x="10190434" y="894757"/>
            <a:ext cx="433738" cy="1122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FC1C3ABF-8764-86B8-A041-F98A7DE61826}"/>
              </a:ext>
            </a:extLst>
          </p:cNvPr>
          <p:cNvCxnSpPr>
            <a:cxnSpLocks/>
          </p:cNvCxnSpPr>
          <p:nvPr/>
        </p:nvCxnSpPr>
        <p:spPr>
          <a:xfrm flipH="1" flipV="1">
            <a:off x="10035963" y="933735"/>
            <a:ext cx="197396" cy="4459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30D6F7F1-6EB4-1472-BA4E-FBE90A856715}"/>
              </a:ext>
            </a:extLst>
          </p:cNvPr>
          <p:cNvCxnSpPr>
            <a:cxnSpLocks/>
          </p:cNvCxnSpPr>
          <p:nvPr/>
        </p:nvCxnSpPr>
        <p:spPr>
          <a:xfrm flipH="1">
            <a:off x="9961949" y="975868"/>
            <a:ext cx="595963" cy="1498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BE4381DE-3D83-3FF2-BD9F-C6228B778C05}"/>
              </a:ext>
            </a:extLst>
          </p:cNvPr>
          <p:cNvCxnSpPr>
            <a:cxnSpLocks/>
          </p:cNvCxnSpPr>
          <p:nvPr/>
        </p:nvCxnSpPr>
        <p:spPr>
          <a:xfrm flipH="1">
            <a:off x="10025330" y="1102158"/>
            <a:ext cx="598842" cy="1733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F0200C09-191C-4DFD-7A53-D386DCD62162}"/>
              </a:ext>
            </a:extLst>
          </p:cNvPr>
          <p:cNvCxnSpPr>
            <a:cxnSpLocks/>
          </p:cNvCxnSpPr>
          <p:nvPr/>
        </p:nvCxnSpPr>
        <p:spPr>
          <a:xfrm flipH="1">
            <a:off x="10113634" y="1229996"/>
            <a:ext cx="572320" cy="195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FAC8B0E4-4265-A2E2-4D8D-1B62072DBA11}"/>
              </a:ext>
            </a:extLst>
          </p:cNvPr>
          <p:cNvCxnSpPr>
            <a:cxnSpLocks/>
          </p:cNvCxnSpPr>
          <p:nvPr/>
        </p:nvCxnSpPr>
        <p:spPr>
          <a:xfrm flipH="1">
            <a:off x="10175845" y="1373157"/>
            <a:ext cx="576825" cy="2051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D588C67D-CD5F-63B8-47AC-BD913DC5A30D}"/>
              </a:ext>
            </a:extLst>
          </p:cNvPr>
          <p:cNvCxnSpPr>
            <a:cxnSpLocks/>
          </p:cNvCxnSpPr>
          <p:nvPr/>
        </p:nvCxnSpPr>
        <p:spPr>
          <a:xfrm flipH="1">
            <a:off x="10259930" y="1520354"/>
            <a:ext cx="565132" cy="207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7CFD1CE-835B-D1A6-3C8B-E00597AD4A1E}"/>
              </a:ext>
            </a:extLst>
          </p:cNvPr>
          <p:cNvCxnSpPr>
            <a:cxnSpLocks/>
          </p:cNvCxnSpPr>
          <p:nvPr/>
        </p:nvCxnSpPr>
        <p:spPr>
          <a:xfrm flipH="1">
            <a:off x="10355519" y="1696885"/>
            <a:ext cx="555857" cy="214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0F21821-7F90-DA6F-A70D-ECD4F5343304}"/>
              </a:ext>
            </a:extLst>
          </p:cNvPr>
          <p:cNvSpPr txBox="1"/>
          <p:nvPr/>
        </p:nvSpPr>
        <p:spPr>
          <a:xfrm>
            <a:off x="9464291" y="2265133"/>
            <a:ext cx="2072642" cy="64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egoe UI Black" panose="020B0A02040204020203" pitchFamily="34" charset="0"/>
                <a:ea typeface="Segoe UI Black" panose="020B0A02040204020203" pitchFamily="34" charset="0"/>
                <a:cs typeface="ADLaM Display" panose="020F0502020204030204" pitchFamily="2" charset="0"/>
              </a:rPr>
              <a:t>Corne V4 Cherry</a:t>
            </a:r>
          </a:p>
          <a:p>
            <a:r>
              <a:rPr kumimoji="1" lang="ja-JP" altLang="en-US" dirty="0"/>
              <a:t>開封</a:t>
            </a:r>
            <a:r>
              <a:rPr kumimoji="1" lang="en-US" altLang="ja-JP" dirty="0"/>
              <a:t>&amp;</a:t>
            </a:r>
            <a:r>
              <a:rPr kumimoji="1" lang="ja-JP" altLang="en-US" dirty="0"/>
              <a:t>組み立て</a:t>
            </a: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E8A8A488-1F8E-F438-65E2-EF9F7CEC5D60}"/>
              </a:ext>
            </a:extLst>
          </p:cNvPr>
          <p:cNvSpPr txBox="1"/>
          <p:nvPr/>
        </p:nvSpPr>
        <p:spPr>
          <a:xfrm>
            <a:off x="11196484" y="871265"/>
            <a:ext cx="346249" cy="1325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/>
              <a:t>↓再現下手過ぎで草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D76550AD-A04E-7BF8-523B-37E4CB1561A5}"/>
              </a:ext>
            </a:extLst>
          </p:cNvPr>
          <p:cNvSpPr txBox="1"/>
          <p:nvPr/>
        </p:nvSpPr>
        <p:spPr>
          <a:xfrm>
            <a:off x="11116717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30</a:t>
            </a:r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:07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47" name="グラフィックス 146" descr="キャプテン (女性) 単色塗りつぶし">
            <a:extLst>
              <a:ext uri="{FF2B5EF4-FFF2-40B4-BE49-F238E27FC236}">
                <a16:creationId xmlns:a16="http://schemas.microsoft.com/office/drawing/2014/main" id="{70A16D9E-82B9-BCCB-CDFB-9F7175534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2113">
            <a:off x="1886361" y="3980513"/>
            <a:ext cx="1188642" cy="1187336"/>
          </a:xfrm>
          <a:prstGeom prst="rect">
            <a:avLst/>
          </a:prstGeom>
        </p:spPr>
      </p:pic>
      <p:pic>
        <p:nvPicPr>
          <p:cNvPr id="149" name="グラフィックス 148" descr="女性アーティスト 単色塗りつぶし">
            <a:extLst>
              <a:ext uri="{FF2B5EF4-FFF2-40B4-BE49-F238E27FC236}">
                <a16:creationId xmlns:a16="http://schemas.microsoft.com/office/drawing/2014/main" id="{999A47DE-AF79-5337-1EB8-F6B12170E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18630">
            <a:off x="768340" y="3859752"/>
            <a:ext cx="1430429" cy="142885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897345DB-F26F-FE93-BC84-382D827223C4}"/>
              </a:ext>
            </a:extLst>
          </p:cNvPr>
          <p:cNvSpPr txBox="1"/>
          <p:nvPr/>
        </p:nvSpPr>
        <p:spPr>
          <a:xfrm>
            <a:off x="530135" y="5012189"/>
            <a:ext cx="2799171" cy="668147"/>
          </a:xfrm>
          <a:prstGeom prst="rect">
            <a:avLst/>
          </a:prstGeom>
          <a:noFill/>
        </p:spPr>
        <p:txBody>
          <a:bodyPr wrap="square" rtlCol="0">
            <a:prstTxWarp prst="textDeflateTop">
              <a:avLst>
                <a:gd name="adj" fmla="val 36789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ja-JP" altLang="en-US" sz="3200" b="1" dirty="0">
                <a:ln w="3810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4000">
                        <a:srgbClr val="FFC000"/>
                      </a:gs>
                      <a:gs pos="83000">
                        <a:srgbClr val="B35E74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FEACE7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THupo" panose="02010800040101010101" pitchFamily="2" charset="-122"/>
                <a:ea typeface="STHupo" panose="02010800040101010101" pitchFamily="2" charset="-122"/>
              </a:rPr>
              <a:t>オフコラボ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113229D2-CDE4-3978-C07E-DDAD108CCD54}"/>
              </a:ext>
            </a:extLst>
          </p:cNvPr>
          <p:cNvSpPr txBox="1"/>
          <p:nvPr/>
        </p:nvSpPr>
        <p:spPr>
          <a:xfrm>
            <a:off x="2939669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1:00:45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2" name="雲 151">
            <a:extLst>
              <a:ext uri="{FF2B5EF4-FFF2-40B4-BE49-F238E27FC236}">
                <a16:creationId xmlns:a16="http://schemas.microsoft.com/office/drawing/2014/main" id="{03FE4F16-D0B7-3EC6-968B-9554CD7D6787}"/>
              </a:ext>
            </a:extLst>
          </p:cNvPr>
          <p:cNvSpPr/>
          <p:nvPr/>
        </p:nvSpPr>
        <p:spPr>
          <a:xfrm rot="17420160">
            <a:off x="6662266" y="4707267"/>
            <a:ext cx="1235283" cy="125286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4960EC2-4F0C-65A2-2603-EF0EBA2B3E3D}"/>
              </a:ext>
            </a:extLst>
          </p:cNvPr>
          <p:cNvSpPr txBox="1"/>
          <p:nvPr/>
        </p:nvSpPr>
        <p:spPr>
          <a:xfrm>
            <a:off x="7075135" y="5602561"/>
            <a:ext cx="8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♪</a:t>
            </a:r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2:46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8C976B-B57C-CD23-8E54-1F9F71DE950A}"/>
              </a:ext>
            </a:extLst>
          </p:cNvPr>
          <p:cNvSpPr txBox="1"/>
          <p:nvPr/>
        </p:nvSpPr>
        <p:spPr>
          <a:xfrm>
            <a:off x="10888294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2:10:16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3" name="台形 152">
            <a:extLst>
              <a:ext uri="{FF2B5EF4-FFF2-40B4-BE49-F238E27FC236}">
                <a16:creationId xmlns:a16="http://schemas.microsoft.com/office/drawing/2014/main" id="{CB8FBC1B-F95C-27F6-249E-3E442B82E618}"/>
              </a:ext>
            </a:extLst>
          </p:cNvPr>
          <p:cNvSpPr/>
          <p:nvPr/>
        </p:nvSpPr>
        <p:spPr>
          <a:xfrm rot="184858">
            <a:off x="4767264" y="3702092"/>
            <a:ext cx="198269" cy="229519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5" name="グラフィックス 154" descr="ネコ 単色塗りつぶし">
            <a:extLst>
              <a:ext uri="{FF2B5EF4-FFF2-40B4-BE49-F238E27FC236}">
                <a16:creationId xmlns:a16="http://schemas.microsoft.com/office/drawing/2014/main" id="{F27B08D0-9A6D-431F-117F-D5EAA8C84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955" y="5272640"/>
            <a:ext cx="760261" cy="759426"/>
          </a:xfrm>
          <a:prstGeom prst="rect">
            <a:avLst/>
          </a:prstGeom>
        </p:spPr>
      </p:pic>
      <p:pic>
        <p:nvPicPr>
          <p:cNvPr id="157" name="グラフィックス 156" descr="女性 単色塗りつぶし">
            <a:extLst>
              <a:ext uri="{FF2B5EF4-FFF2-40B4-BE49-F238E27FC236}">
                <a16:creationId xmlns:a16="http://schemas.microsoft.com/office/drawing/2014/main" id="{44C9EFB9-9303-0632-A5D1-4E619B5C3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9155" y="4783823"/>
            <a:ext cx="1120633" cy="1237665"/>
          </a:xfrm>
          <a:prstGeom prst="rect">
            <a:avLst/>
          </a:prstGeom>
        </p:spPr>
      </p:pic>
      <p:sp>
        <p:nvSpPr>
          <p:cNvPr id="158" name="矢印: 五方向 157">
            <a:extLst>
              <a:ext uri="{FF2B5EF4-FFF2-40B4-BE49-F238E27FC236}">
                <a16:creationId xmlns:a16="http://schemas.microsoft.com/office/drawing/2014/main" id="{24F527CF-B268-5717-EFB9-1CC312A16994}"/>
              </a:ext>
            </a:extLst>
          </p:cNvPr>
          <p:cNvSpPr/>
          <p:nvPr/>
        </p:nvSpPr>
        <p:spPr>
          <a:xfrm rot="16200000">
            <a:off x="4741195" y="4135606"/>
            <a:ext cx="334054" cy="321479"/>
          </a:xfrm>
          <a:prstGeom prst="homePlate">
            <a:avLst>
              <a:gd name="adj" fmla="val 6881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ローチャート: 結合子 159">
            <a:extLst>
              <a:ext uri="{FF2B5EF4-FFF2-40B4-BE49-F238E27FC236}">
                <a16:creationId xmlns:a16="http://schemas.microsoft.com/office/drawing/2014/main" id="{5FEFBBA6-62E2-EFB8-F64B-B03E9B376AC3}"/>
              </a:ext>
            </a:extLst>
          </p:cNvPr>
          <p:cNvSpPr/>
          <p:nvPr/>
        </p:nvSpPr>
        <p:spPr>
          <a:xfrm>
            <a:off x="4545581" y="4077401"/>
            <a:ext cx="211424" cy="21119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&quot;禁止&quot;マーク 158">
            <a:extLst>
              <a:ext uri="{FF2B5EF4-FFF2-40B4-BE49-F238E27FC236}">
                <a16:creationId xmlns:a16="http://schemas.microsoft.com/office/drawing/2014/main" id="{21D8ABC9-7B1A-1A99-F640-AA3101BE6E3B}"/>
              </a:ext>
            </a:extLst>
          </p:cNvPr>
          <p:cNvSpPr/>
          <p:nvPr/>
        </p:nvSpPr>
        <p:spPr>
          <a:xfrm>
            <a:off x="4526925" y="4069648"/>
            <a:ext cx="247843" cy="226697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1" name="フローチャート: 端子 160">
            <a:extLst>
              <a:ext uri="{FF2B5EF4-FFF2-40B4-BE49-F238E27FC236}">
                <a16:creationId xmlns:a16="http://schemas.microsoft.com/office/drawing/2014/main" id="{B4081491-52FB-06D6-69F2-944A0A6EF8BB}"/>
              </a:ext>
            </a:extLst>
          </p:cNvPr>
          <p:cNvSpPr/>
          <p:nvPr/>
        </p:nvSpPr>
        <p:spPr>
          <a:xfrm rot="190691">
            <a:off x="5743433" y="3871596"/>
            <a:ext cx="521762" cy="19805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ローチャート: 結合子 161">
            <a:extLst>
              <a:ext uri="{FF2B5EF4-FFF2-40B4-BE49-F238E27FC236}">
                <a16:creationId xmlns:a16="http://schemas.microsoft.com/office/drawing/2014/main" id="{E710C9E8-BD80-CC9B-408F-8B519053A83E}"/>
              </a:ext>
            </a:extLst>
          </p:cNvPr>
          <p:cNvSpPr/>
          <p:nvPr/>
        </p:nvSpPr>
        <p:spPr>
          <a:xfrm>
            <a:off x="5926807" y="3884344"/>
            <a:ext cx="172746" cy="172556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グラフィックス 174" descr="妖精の女性 単色塗りつぶし">
            <a:extLst>
              <a:ext uri="{FF2B5EF4-FFF2-40B4-BE49-F238E27FC236}">
                <a16:creationId xmlns:a16="http://schemas.microsoft.com/office/drawing/2014/main" id="{50186EB7-7E2C-3033-6BEB-1C0906DAA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4026" y="3724518"/>
            <a:ext cx="1775224" cy="1773273"/>
          </a:xfrm>
          <a:prstGeom prst="rect">
            <a:avLst/>
          </a:prstGeom>
        </p:spPr>
      </p:pic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E2CCA259-C9A4-DD5D-588E-0C4F5ED8D974}"/>
              </a:ext>
            </a:extLst>
          </p:cNvPr>
          <p:cNvSpPr txBox="1"/>
          <p:nvPr/>
        </p:nvSpPr>
        <p:spPr>
          <a:xfrm rot="20801802">
            <a:off x="10747768" y="363378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に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8CB9387D-CA35-6EAA-F9FC-ED89CDDBA566}"/>
              </a:ext>
            </a:extLst>
          </p:cNvPr>
          <p:cNvSpPr txBox="1"/>
          <p:nvPr/>
        </p:nvSpPr>
        <p:spPr>
          <a:xfrm rot="20948515">
            <a:off x="10914703" y="4004777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ゅ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742796E7-2341-3532-AE0F-9A4B489DA5C7}"/>
              </a:ext>
            </a:extLst>
          </p:cNvPr>
          <p:cNvSpPr txBox="1"/>
          <p:nvPr/>
        </p:nvSpPr>
        <p:spPr>
          <a:xfrm rot="21235163">
            <a:off x="8194202" y="4755231"/>
            <a:ext cx="3885770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ずーっとゼロ距離</a:t>
            </a:r>
            <a:br>
              <a:rPr kumimoji="1" lang="en-US" altLang="ja-JP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</a:br>
            <a:r>
              <a:rPr kumimoji="1" lang="ja-JP" altLang="en-US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耳責め</a:t>
            </a:r>
            <a:r>
              <a:rPr kumimoji="1" lang="en-US" altLang="ja-JP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ASMR</a:t>
            </a:r>
            <a:endParaRPr kumimoji="1" lang="ja-JP" altLang="en-US" sz="32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highlight>
                <a:srgbClr val="000000"/>
              </a:highlight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E0B7D731-5556-9732-05B3-E8748A3D3D4A}"/>
              </a:ext>
            </a:extLst>
          </p:cNvPr>
          <p:cNvSpPr txBox="1"/>
          <p:nvPr/>
        </p:nvSpPr>
        <p:spPr>
          <a:xfrm rot="20937548">
            <a:off x="10719620" y="415993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る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BDE171D0-1D41-9D78-A9BE-34B8F3651FFE}"/>
              </a:ext>
            </a:extLst>
          </p:cNvPr>
          <p:cNvSpPr txBox="1"/>
          <p:nvPr/>
        </p:nvSpPr>
        <p:spPr>
          <a:xfrm rot="20875392">
            <a:off x="8099300" y="3700045"/>
            <a:ext cx="861774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4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は</a:t>
            </a:r>
            <a:endParaRPr kumimoji="1" lang="ja-JP" altLang="en-US" sz="44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024F1A2-691D-C83E-50C9-0DDCBE594064}"/>
              </a:ext>
            </a:extLst>
          </p:cNvPr>
          <p:cNvSpPr/>
          <p:nvPr/>
        </p:nvSpPr>
        <p:spPr>
          <a:xfrm>
            <a:off x="265725" y="710136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FA1A000-0C60-F76D-B2FE-7819D8873B4E}"/>
              </a:ext>
            </a:extLst>
          </p:cNvPr>
          <p:cNvSpPr txBox="1"/>
          <p:nvPr/>
        </p:nvSpPr>
        <p:spPr>
          <a:xfrm>
            <a:off x="3272139" y="2636406"/>
            <a:ext cx="653739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2:51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2521A676-0626-5AF3-F30F-1BE65CE87C17}"/>
              </a:ext>
            </a:extLst>
          </p:cNvPr>
          <p:cNvSpPr txBox="1"/>
          <p:nvPr/>
        </p:nvSpPr>
        <p:spPr>
          <a:xfrm rot="20788202">
            <a:off x="8162137" y="418201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む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900041DC-7225-DD05-D931-D940F71166F7}"/>
              </a:ext>
            </a:extLst>
          </p:cNvPr>
          <p:cNvSpPr txBox="1"/>
          <p:nvPr/>
        </p:nvSpPr>
        <p:spPr>
          <a:xfrm rot="20878015">
            <a:off x="8435069" y="450359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っ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30DF07AC-2BAB-E56D-4146-6290A2C32B67}"/>
              </a:ext>
            </a:extLst>
          </p:cNvPr>
          <p:cNvSpPr/>
          <p:nvPr/>
        </p:nvSpPr>
        <p:spPr>
          <a:xfrm>
            <a:off x="265725" y="918545"/>
            <a:ext cx="956812" cy="1084657"/>
          </a:xfrm>
          <a:custGeom>
            <a:avLst/>
            <a:gdLst>
              <a:gd name="csX0" fmla="*/ 413887 w 956812"/>
              <a:gd name="csY0" fmla="*/ 0 h 1085850"/>
              <a:gd name="csX1" fmla="*/ 956812 w 956812"/>
              <a:gd name="csY1" fmla="*/ 542925 h 1085850"/>
              <a:gd name="csX2" fmla="*/ 413887 w 956812"/>
              <a:gd name="csY2" fmla="*/ 1085850 h 1085850"/>
              <a:gd name="csX3" fmla="*/ 29981 w 956812"/>
              <a:gd name="csY3" fmla="*/ 926831 h 1085850"/>
              <a:gd name="csX4" fmla="*/ 0 w 956812"/>
              <a:gd name="csY4" fmla="*/ 890494 h 1085850"/>
              <a:gd name="csX5" fmla="*/ 0 w 956812"/>
              <a:gd name="csY5" fmla="*/ 195357 h 1085850"/>
              <a:gd name="csX6" fmla="*/ 29981 w 956812"/>
              <a:gd name="csY6" fmla="*/ 159019 h 1085850"/>
              <a:gd name="csX7" fmla="*/ 413887 w 956812"/>
              <a:gd name="csY7" fmla="*/ 0 h 10858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56812" h="1085850">
                <a:moveTo>
                  <a:pt x="413887" y="0"/>
                </a:moveTo>
                <a:cubicBezTo>
                  <a:pt x="713736" y="0"/>
                  <a:pt x="956812" y="243076"/>
                  <a:pt x="956812" y="542925"/>
                </a:cubicBezTo>
                <a:cubicBezTo>
                  <a:pt x="956812" y="842774"/>
                  <a:pt x="713736" y="1085850"/>
                  <a:pt x="413887" y="1085850"/>
                </a:cubicBezTo>
                <a:cubicBezTo>
                  <a:pt x="263963" y="1085850"/>
                  <a:pt x="128231" y="1025081"/>
                  <a:pt x="29981" y="926831"/>
                </a:cubicBezTo>
                <a:lnTo>
                  <a:pt x="0" y="890494"/>
                </a:lnTo>
                <a:lnTo>
                  <a:pt x="0" y="195357"/>
                </a:lnTo>
                <a:lnTo>
                  <a:pt x="29981" y="159019"/>
                </a:lnTo>
                <a:cubicBezTo>
                  <a:pt x="128231" y="60769"/>
                  <a:pt x="263963" y="0"/>
                  <a:pt x="41388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72E8EDE7-7431-F723-08A9-8829708FBCE1}"/>
              </a:ext>
            </a:extLst>
          </p:cNvPr>
          <p:cNvSpPr/>
          <p:nvPr/>
        </p:nvSpPr>
        <p:spPr>
          <a:xfrm>
            <a:off x="1308262" y="710135"/>
            <a:ext cx="1085850" cy="924380"/>
          </a:xfrm>
          <a:custGeom>
            <a:avLst/>
            <a:gdLst>
              <a:gd name="csX0" fmla="*/ 157836 w 1085850"/>
              <a:gd name="csY0" fmla="*/ 0 h 925397"/>
              <a:gd name="csX1" fmla="*/ 928014 w 1085850"/>
              <a:gd name="csY1" fmla="*/ 0 h 925397"/>
              <a:gd name="csX2" fmla="*/ 993127 w 1085850"/>
              <a:gd name="csY2" fmla="*/ 78918 h 925397"/>
              <a:gd name="csX3" fmla="*/ 1085850 w 1085850"/>
              <a:gd name="csY3" fmla="*/ 382472 h 925397"/>
              <a:gd name="csX4" fmla="*/ 542925 w 1085850"/>
              <a:gd name="csY4" fmla="*/ 925397 h 925397"/>
              <a:gd name="csX5" fmla="*/ 0 w 1085850"/>
              <a:gd name="csY5" fmla="*/ 382472 h 925397"/>
              <a:gd name="csX6" fmla="*/ 92723 w 1085850"/>
              <a:gd name="csY6" fmla="*/ 78918 h 9253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085850" h="925397">
                <a:moveTo>
                  <a:pt x="157836" y="0"/>
                </a:moveTo>
                <a:lnTo>
                  <a:pt x="928014" y="0"/>
                </a:lnTo>
                <a:lnTo>
                  <a:pt x="993127" y="78918"/>
                </a:lnTo>
                <a:cubicBezTo>
                  <a:pt x="1051668" y="165569"/>
                  <a:pt x="1085850" y="270029"/>
                  <a:pt x="1085850" y="382472"/>
                </a:cubicBezTo>
                <a:cubicBezTo>
                  <a:pt x="1085850" y="682321"/>
                  <a:pt x="842774" y="925397"/>
                  <a:pt x="542925" y="925397"/>
                </a:cubicBezTo>
                <a:cubicBezTo>
                  <a:pt x="243076" y="925397"/>
                  <a:pt x="0" y="682321"/>
                  <a:pt x="0" y="382472"/>
                </a:cubicBezTo>
                <a:cubicBezTo>
                  <a:pt x="0" y="270029"/>
                  <a:pt x="34183" y="165569"/>
                  <a:pt x="92723" y="789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8E7130F3-2406-1A33-338F-AD241E55994A}"/>
              </a:ext>
            </a:extLst>
          </p:cNvPr>
          <p:cNvSpPr/>
          <p:nvPr/>
        </p:nvSpPr>
        <p:spPr>
          <a:xfrm>
            <a:off x="884400" y="1979417"/>
            <a:ext cx="1085850" cy="1025916"/>
          </a:xfrm>
          <a:custGeom>
            <a:avLst/>
            <a:gdLst>
              <a:gd name="csX0" fmla="*/ 542925 w 1085850"/>
              <a:gd name="csY0" fmla="*/ 0 h 1027045"/>
              <a:gd name="csX1" fmla="*/ 1085850 w 1085850"/>
              <a:gd name="csY1" fmla="*/ 542925 h 1027045"/>
              <a:gd name="csX2" fmla="*/ 846480 w 1085850"/>
              <a:gd name="csY2" fmla="*/ 993127 h 1027045"/>
              <a:gd name="csX3" fmla="*/ 783990 w 1085850"/>
              <a:gd name="csY3" fmla="*/ 1027045 h 1027045"/>
              <a:gd name="csX4" fmla="*/ 301860 w 1085850"/>
              <a:gd name="csY4" fmla="*/ 1027045 h 1027045"/>
              <a:gd name="csX5" fmla="*/ 239371 w 1085850"/>
              <a:gd name="csY5" fmla="*/ 993127 h 1027045"/>
              <a:gd name="csX6" fmla="*/ 0 w 1085850"/>
              <a:gd name="csY6" fmla="*/ 542925 h 1027045"/>
              <a:gd name="csX7" fmla="*/ 542925 w 1085850"/>
              <a:gd name="csY7" fmla="*/ 0 h 1027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085850" h="1027045"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730331"/>
                  <a:pt x="990899" y="895559"/>
                  <a:pt x="846480" y="993127"/>
                </a:cubicBezTo>
                <a:lnTo>
                  <a:pt x="783990" y="1027045"/>
                </a:lnTo>
                <a:lnTo>
                  <a:pt x="301860" y="1027045"/>
                </a:lnTo>
                <a:lnTo>
                  <a:pt x="239371" y="993127"/>
                </a:lnTo>
                <a:cubicBezTo>
                  <a:pt x="94952" y="895559"/>
                  <a:pt x="0" y="730331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A41ED9A8-F604-1661-2659-B0382284060B}"/>
              </a:ext>
            </a:extLst>
          </p:cNvPr>
          <p:cNvSpPr/>
          <p:nvPr/>
        </p:nvSpPr>
        <p:spPr>
          <a:xfrm>
            <a:off x="417675" y="131496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5D1AB45F-1D43-5E27-CBA1-917BC5D068C1}"/>
              </a:ext>
            </a:extLst>
          </p:cNvPr>
          <p:cNvSpPr/>
          <p:nvPr/>
        </p:nvSpPr>
        <p:spPr>
          <a:xfrm>
            <a:off x="771940" y="118518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2E4333EE-1D73-4855-11D3-177E14673D65}"/>
              </a:ext>
            </a:extLst>
          </p:cNvPr>
          <p:cNvSpPr/>
          <p:nvPr/>
        </p:nvSpPr>
        <p:spPr>
          <a:xfrm>
            <a:off x="1062941" y="139281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9726C1E6-F63A-A012-3A08-A8B4DF7D8D58}"/>
              </a:ext>
            </a:extLst>
          </p:cNvPr>
          <p:cNvSpPr/>
          <p:nvPr/>
        </p:nvSpPr>
        <p:spPr>
          <a:xfrm>
            <a:off x="1659058" y="1336644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9B4FC135-5A52-99CF-768B-B56800F0B1B3}"/>
              </a:ext>
            </a:extLst>
          </p:cNvPr>
          <p:cNvSpPr/>
          <p:nvPr/>
        </p:nvSpPr>
        <p:spPr>
          <a:xfrm>
            <a:off x="1429212" y="2656513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9911C096-3056-CCB1-8CC2-83D6A7A6C716}"/>
              </a:ext>
            </a:extLst>
          </p:cNvPr>
          <p:cNvSpPr/>
          <p:nvPr/>
        </p:nvSpPr>
        <p:spPr>
          <a:xfrm>
            <a:off x="1582106" y="2409407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80AD0505-98E8-E585-66A2-B8668383C62B}"/>
              </a:ext>
            </a:extLst>
          </p:cNvPr>
          <p:cNvSpPr/>
          <p:nvPr/>
        </p:nvSpPr>
        <p:spPr>
          <a:xfrm>
            <a:off x="1427325" y="2003201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D8EC3BA9-BC0A-EC7A-49F0-AFA141F77AC0}"/>
              </a:ext>
            </a:extLst>
          </p:cNvPr>
          <p:cNvSpPr/>
          <p:nvPr/>
        </p:nvSpPr>
        <p:spPr>
          <a:xfrm>
            <a:off x="1099139" y="2115538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B6101944-945E-62CF-B54A-E16204C9F6B5}"/>
              </a:ext>
            </a:extLst>
          </p:cNvPr>
          <p:cNvSpPr/>
          <p:nvPr/>
        </p:nvSpPr>
        <p:spPr>
          <a:xfrm>
            <a:off x="1099139" y="1793882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4B7CC931-D608-D61A-CB7C-FE6144F457F3}"/>
              </a:ext>
            </a:extLst>
          </p:cNvPr>
          <p:cNvSpPr/>
          <p:nvPr/>
        </p:nvSpPr>
        <p:spPr>
          <a:xfrm>
            <a:off x="1429212" y="1727356"/>
            <a:ext cx="112460" cy="11233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0302DCE-461C-DB59-FB75-DAE112DC906F}"/>
              </a:ext>
            </a:extLst>
          </p:cNvPr>
          <p:cNvSpPr txBox="1"/>
          <p:nvPr/>
        </p:nvSpPr>
        <p:spPr>
          <a:xfrm>
            <a:off x="2031007" y="1311180"/>
            <a:ext cx="1915125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STCaiyun" panose="02010800040101010101" pitchFamily="2" charset="-122"/>
                <a:ea typeface="STCaiyun" panose="02010800040101010101" pitchFamily="2" charset="-122"/>
              </a:rPr>
              <a:t>ぜんぶ</a:t>
            </a:r>
            <a:endParaRPr lang="en-US" altLang="ja-JP" sz="3200" dirty="0">
              <a:latin typeface="STCaiyun" panose="02010800040101010101" pitchFamily="2" charset="-122"/>
              <a:ea typeface="STCaiyun" panose="02010800040101010101" pitchFamily="2" charset="-122"/>
            </a:endParaRPr>
          </a:p>
          <a:p>
            <a:pPr algn="ctr"/>
            <a:r>
              <a:rPr kumimoji="1" lang="ja-JP" altLang="en-US" sz="3200" dirty="0">
                <a:latin typeface="STCaiyun" panose="02010800040101010101" pitchFamily="2" charset="-122"/>
                <a:ea typeface="STCaiyun" panose="02010800040101010101" pitchFamily="2" charset="-122"/>
              </a:rPr>
              <a:t>覆える？</a:t>
            </a:r>
          </a:p>
        </p:txBody>
      </p:sp>
      <p:pic>
        <p:nvPicPr>
          <p:cNvPr id="4" name="グラフィックス 3" descr="カーソル 単色塗りつぶし">
            <a:extLst>
              <a:ext uri="{FF2B5EF4-FFF2-40B4-BE49-F238E27FC236}">
                <a16:creationId xmlns:a16="http://schemas.microsoft.com/office/drawing/2014/main" id="{E2627757-4202-BCDF-FBE2-D8A8F7C9AB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0864" y="22258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6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BAB85-7309-B6BF-A522-98F1B0DD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F735795-8021-E250-5EC0-072DA3CD7B61}"/>
              </a:ext>
            </a:extLst>
          </p:cNvPr>
          <p:cNvSpPr/>
          <p:nvPr/>
        </p:nvSpPr>
        <p:spPr>
          <a:xfrm>
            <a:off x="0" y="0"/>
            <a:ext cx="12191998" cy="6850464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F072347-4DA0-8F76-0BBA-5CA181817DA9}"/>
              </a:ext>
            </a:extLst>
          </p:cNvPr>
          <p:cNvSpPr/>
          <p:nvPr/>
        </p:nvSpPr>
        <p:spPr>
          <a:xfrm>
            <a:off x="4265923" y="710135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A4FA9A9-58BE-3511-3246-E6481C04CAC3}"/>
              </a:ext>
            </a:extLst>
          </p:cNvPr>
          <p:cNvSpPr/>
          <p:nvPr/>
        </p:nvSpPr>
        <p:spPr>
          <a:xfrm>
            <a:off x="8191801" y="710134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7D4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83741C5-C0CA-4AFD-1DF4-C7BC041D8544}"/>
              </a:ext>
            </a:extLst>
          </p:cNvPr>
          <p:cNvSpPr/>
          <p:nvPr/>
        </p:nvSpPr>
        <p:spPr>
          <a:xfrm>
            <a:off x="265725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1545D43D-13C5-E469-B958-84DC51BEE787}"/>
              </a:ext>
            </a:extLst>
          </p:cNvPr>
          <p:cNvSpPr/>
          <p:nvPr/>
        </p:nvSpPr>
        <p:spPr>
          <a:xfrm>
            <a:off x="4265922" y="3702092"/>
            <a:ext cx="3660154" cy="2295198"/>
          </a:xfrm>
          <a:prstGeom prst="roundRect">
            <a:avLst>
              <a:gd name="adj" fmla="val 7212"/>
            </a:avLst>
          </a:prstGeom>
          <a:gradFill>
            <a:gsLst>
              <a:gs pos="36000">
                <a:schemeClr val="accent1"/>
              </a:gs>
              <a:gs pos="73000">
                <a:schemeClr val="accent1">
                  <a:lumMod val="60000"/>
                  <a:lumOff val="40000"/>
                </a:schemeClr>
              </a:gs>
              <a:gs pos="9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0F54720-CFC2-02E9-71DE-513FB5163FDB}"/>
              </a:ext>
            </a:extLst>
          </p:cNvPr>
          <p:cNvSpPr/>
          <p:nvPr/>
        </p:nvSpPr>
        <p:spPr>
          <a:xfrm>
            <a:off x="8191801" y="3702093"/>
            <a:ext cx="3660154" cy="2295198"/>
          </a:xfrm>
          <a:prstGeom prst="roundRect">
            <a:avLst>
              <a:gd name="adj" fmla="val 7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FA3D6B5-13A7-1DF6-9300-CB1F82BE3081}"/>
              </a:ext>
            </a:extLst>
          </p:cNvPr>
          <p:cNvSpPr/>
          <p:nvPr/>
        </p:nvSpPr>
        <p:spPr>
          <a:xfrm>
            <a:off x="2" y="7528"/>
            <a:ext cx="12191998" cy="4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D419E32-C5F8-F757-A3EB-487C17E3D795}"/>
              </a:ext>
            </a:extLst>
          </p:cNvPr>
          <p:cNvSpPr/>
          <p:nvPr/>
        </p:nvSpPr>
        <p:spPr>
          <a:xfrm>
            <a:off x="70340" y="62176"/>
            <a:ext cx="598793" cy="366919"/>
          </a:xfrm>
          <a:prstGeom prst="roundRect">
            <a:avLst>
              <a:gd name="adj" fmla="val 192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2FA0CE5D-C115-D537-9842-7F4EDD371432}"/>
              </a:ext>
            </a:extLst>
          </p:cNvPr>
          <p:cNvSpPr/>
          <p:nvPr/>
        </p:nvSpPr>
        <p:spPr>
          <a:xfrm rot="16200000">
            <a:off x="247663" y="145897"/>
            <a:ext cx="210317" cy="19288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4EF0C7F-89F8-E0BA-D051-9B826002D852}"/>
              </a:ext>
            </a:extLst>
          </p:cNvPr>
          <p:cNvSpPr txBox="1"/>
          <p:nvPr/>
        </p:nvSpPr>
        <p:spPr>
          <a:xfrm>
            <a:off x="635302" y="15055"/>
            <a:ext cx="1460500" cy="46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YourTube</a:t>
            </a:r>
            <a:endParaRPr kumimoji="1" lang="ja-JP" altLang="en-US" sz="2400" b="1" dirty="0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0471466-CB6E-EF8B-8DA4-3DD5188616DC}"/>
              </a:ext>
            </a:extLst>
          </p:cNvPr>
          <p:cNvSpPr txBox="1"/>
          <p:nvPr/>
        </p:nvSpPr>
        <p:spPr>
          <a:xfrm>
            <a:off x="5638801" y="2955843"/>
            <a:ext cx="914400" cy="91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EC7BB409-2057-E558-23D6-624AA9DF2260}"/>
              </a:ext>
            </a:extLst>
          </p:cNvPr>
          <p:cNvSpPr/>
          <p:nvPr/>
        </p:nvSpPr>
        <p:spPr>
          <a:xfrm>
            <a:off x="5557839" y="828156"/>
            <a:ext cx="2040731" cy="13677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結合子 38">
            <a:extLst>
              <a:ext uri="{FF2B5EF4-FFF2-40B4-BE49-F238E27FC236}">
                <a16:creationId xmlns:a16="http://schemas.microsoft.com/office/drawing/2014/main" id="{CF6B9DCD-1B0F-EEE9-C0D2-5DAE75D6848B}"/>
              </a:ext>
            </a:extLst>
          </p:cNvPr>
          <p:cNvSpPr/>
          <p:nvPr/>
        </p:nvSpPr>
        <p:spPr>
          <a:xfrm>
            <a:off x="5638801" y="897494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ローチャート: 結合子 39">
            <a:extLst>
              <a:ext uri="{FF2B5EF4-FFF2-40B4-BE49-F238E27FC236}">
                <a16:creationId xmlns:a16="http://schemas.microsoft.com/office/drawing/2014/main" id="{7F97A17E-F843-B8FA-C396-4BC505396937}"/>
              </a:ext>
            </a:extLst>
          </p:cNvPr>
          <p:cNvSpPr/>
          <p:nvPr/>
        </p:nvSpPr>
        <p:spPr>
          <a:xfrm>
            <a:off x="6265195" y="896953"/>
            <a:ext cx="576012" cy="575379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ローチャート: 結合子 40">
            <a:extLst>
              <a:ext uri="{FF2B5EF4-FFF2-40B4-BE49-F238E27FC236}">
                <a16:creationId xmlns:a16="http://schemas.microsoft.com/office/drawing/2014/main" id="{E9EB1037-87C1-BA49-0B7F-4E1785940726}"/>
              </a:ext>
            </a:extLst>
          </p:cNvPr>
          <p:cNvSpPr/>
          <p:nvPr/>
        </p:nvSpPr>
        <p:spPr>
          <a:xfrm>
            <a:off x="6893245" y="895347"/>
            <a:ext cx="576012" cy="57537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84D4869D-BB9F-797E-5430-5AD139D43B87}"/>
              </a:ext>
            </a:extLst>
          </p:cNvPr>
          <p:cNvSpPr/>
          <p:nvPr/>
        </p:nvSpPr>
        <p:spPr>
          <a:xfrm>
            <a:off x="5638801" y="1544767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FE1897AA-2335-B04B-A8E8-9D290E9C406B}"/>
              </a:ext>
            </a:extLst>
          </p:cNvPr>
          <p:cNvSpPr/>
          <p:nvPr/>
        </p:nvSpPr>
        <p:spPr>
          <a:xfrm>
            <a:off x="6265195" y="1544226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ローチャート: 結合子 43">
            <a:extLst>
              <a:ext uri="{FF2B5EF4-FFF2-40B4-BE49-F238E27FC236}">
                <a16:creationId xmlns:a16="http://schemas.microsoft.com/office/drawing/2014/main" id="{927F8019-7715-A2AA-E4E5-EFC7F94CC3A2}"/>
              </a:ext>
            </a:extLst>
          </p:cNvPr>
          <p:cNvSpPr/>
          <p:nvPr/>
        </p:nvSpPr>
        <p:spPr>
          <a:xfrm>
            <a:off x="6893245" y="1542620"/>
            <a:ext cx="576012" cy="57537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90B6EA15-4567-038C-588B-213191DD5C22}"/>
              </a:ext>
            </a:extLst>
          </p:cNvPr>
          <p:cNvGrpSpPr/>
          <p:nvPr/>
        </p:nvGrpSpPr>
        <p:grpSpPr>
          <a:xfrm>
            <a:off x="5763407" y="954224"/>
            <a:ext cx="323486" cy="475727"/>
            <a:chOff x="5763406" y="947738"/>
            <a:chExt cx="323486" cy="4762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2BFAEBEF-B182-7E6B-160C-519931507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L 字 49">
              <a:extLst>
                <a:ext uri="{FF2B5EF4-FFF2-40B4-BE49-F238E27FC236}">
                  <a16:creationId xmlns:a16="http://schemas.microsoft.com/office/drawing/2014/main" id="{CBF03465-0AA2-FA48-CE1C-52101B7B2E83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BE85126A-294C-6A31-CDA9-8E0BA90794A0}"/>
              </a:ext>
            </a:extLst>
          </p:cNvPr>
          <p:cNvGrpSpPr/>
          <p:nvPr/>
        </p:nvGrpSpPr>
        <p:grpSpPr>
          <a:xfrm rot="16200000">
            <a:off x="5760605" y="1601567"/>
            <a:ext cx="323131" cy="476250"/>
            <a:chOff x="5763406" y="947738"/>
            <a:chExt cx="323486" cy="476250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9451222C-9C00-074E-0880-95BED4DC5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L 字 55">
              <a:extLst>
                <a:ext uri="{FF2B5EF4-FFF2-40B4-BE49-F238E27FC236}">
                  <a16:creationId xmlns:a16="http://schemas.microsoft.com/office/drawing/2014/main" id="{07095C19-6049-D965-2D8B-FDA1BD601049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1A2878E2-BDA2-BEC0-80DF-C25159CEEDFA}"/>
              </a:ext>
            </a:extLst>
          </p:cNvPr>
          <p:cNvGrpSpPr/>
          <p:nvPr/>
        </p:nvGrpSpPr>
        <p:grpSpPr>
          <a:xfrm rot="16200000">
            <a:off x="6391635" y="1608076"/>
            <a:ext cx="323131" cy="476250"/>
            <a:chOff x="5763406" y="947738"/>
            <a:chExt cx="323486" cy="476250"/>
          </a:xfrm>
        </p:grpSpPr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23DBE58F-3A28-DF71-2F09-AB997060F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L 字 58">
              <a:extLst>
                <a:ext uri="{FF2B5EF4-FFF2-40B4-BE49-F238E27FC236}">
                  <a16:creationId xmlns:a16="http://schemas.microsoft.com/office/drawing/2014/main" id="{1B357CA8-43AE-FAAA-8D99-B4938A717EA6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510C77B-D962-82FF-6661-223A4874DF04}"/>
              </a:ext>
            </a:extLst>
          </p:cNvPr>
          <p:cNvGrpSpPr/>
          <p:nvPr/>
        </p:nvGrpSpPr>
        <p:grpSpPr>
          <a:xfrm rot="5400000">
            <a:off x="7019686" y="1604099"/>
            <a:ext cx="323131" cy="476250"/>
            <a:chOff x="5763406" y="947738"/>
            <a:chExt cx="323486" cy="476250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8A2AFB2B-971B-FB68-3424-F26118F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69" y="947738"/>
              <a:ext cx="4762" cy="47625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L 字 61">
              <a:extLst>
                <a:ext uri="{FF2B5EF4-FFF2-40B4-BE49-F238E27FC236}">
                  <a16:creationId xmlns:a16="http://schemas.microsoft.com/office/drawing/2014/main" id="{001B8EEF-F140-0734-22DD-64109445228C}"/>
                </a:ext>
              </a:extLst>
            </p:cNvPr>
            <p:cNvSpPr/>
            <p:nvPr/>
          </p:nvSpPr>
          <p:spPr>
            <a:xfrm rot="8067284">
              <a:off x="5752468" y="1013006"/>
              <a:ext cx="345362" cy="323486"/>
            </a:xfrm>
            <a:prstGeom prst="corner">
              <a:avLst>
                <a:gd name="adj1" fmla="val 0"/>
                <a:gd name="adj2" fmla="val 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0" name="四角形: 角を丸くする 139">
            <a:extLst>
              <a:ext uri="{FF2B5EF4-FFF2-40B4-BE49-F238E27FC236}">
                <a16:creationId xmlns:a16="http://schemas.microsoft.com/office/drawing/2014/main" id="{D9D0959D-EDA5-E360-BA8B-AF1589528DAD}"/>
              </a:ext>
            </a:extLst>
          </p:cNvPr>
          <p:cNvSpPr/>
          <p:nvPr/>
        </p:nvSpPr>
        <p:spPr>
          <a:xfrm rot="19268304">
            <a:off x="9329601" y="1891298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E8BB07B-67A1-5481-AFC6-E19788417298}"/>
              </a:ext>
            </a:extLst>
          </p:cNvPr>
          <p:cNvSpPr txBox="1"/>
          <p:nvPr/>
        </p:nvSpPr>
        <p:spPr>
          <a:xfrm>
            <a:off x="4393407" y="785341"/>
            <a:ext cx="1029630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n w="12700">
                  <a:solidFill>
                    <a:schemeClr val="accent2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長崎県</a:t>
            </a:r>
          </a:p>
        </p:txBody>
      </p:sp>
      <p:sp>
        <p:nvSpPr>
          <p:cNvPr id="139" name="四角形: 角を丸くする 138">
            <a:extLst>
              <a:ext uri="{FF2B5EF4-FFF2-40B4-BE49-F238E27FC236}">
                <a16:creationId xmlns:a16="http://schemas.microsoft.com/office/drawing/2014/main" id="{A51D94D3-6C88-DD7F-EC3A-E22A42CE2634}"/>
              </a:ext>
            </a:extLst>
          </p:cNvPr>
          <p:cNvSpPr/>
          <p:nvPr/>
        </p:nvSpPr>
        <p:spPr>
          <a:xfrm rot="1421972">
            <a:off x="9873835" y="1435365"/>
            <a:ext cx="527628" cy="3957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平行四辺形 140">
            <a:extLst>
              <a:ext uri="{FF2B5EF4-FFF2-40B4-BE49-F238E27FC236}">
                <a16:creationId xmlns:a16="http://schemas.microsoft.com/office/drawing/2014/main" id="{CD216EC1-0897-A52B-7EB3-E0006CAD3767}"/>
              </a:ext>
            </a:extLst>
          </p:cNvPr>
          <p:cNvSpPr/>
          <p:nvPr/>
        </p:nvSpPr>
        <p:spPr>
          <a:xfrm flipH="1">
            <a:off x="9802910" y="1379694"/>
            <a:ext cx="349042" cy="241263"/>
          </a:xfrm>
          <a:prstGeom prst="parallelogram">
            <a:avLst>
              <a:gd name="adj" fmla="val 1068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8E8F4CF-AF39-7E4C-AEDF-B5A54AB826CF}"/>
              </a:ext>
            </a:extLst>
          </p:cNvPr>
          <p:cNvSpPr txBox="1"/>
          <p:nvPr/>
        </p:nvSpPr>
        <p:spPr>
          <a:xfrm>
            <a:off x="4358187" y="1945253"/>
            <a:ext cx="3493568" cy="9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矢印が</a:t>
            </a:r>
            <a:endParaRPr lang="en-US" altLang="ja-JP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b="1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ぐっちゃぐちゃ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73DFF2C-52BE-026E-C565-278C0C6B3973}"/>
              </a:ext>
            </a:extLst>
          </p:cNvPr>
          <p:cNvSpPr txBox="1"/>
          <p:nvPr/>
        </p:nvSpPr>
        <p:spPr>
          <a:xfrm>
            <a:off x="7161694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11:47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B60BFA6-9FD0-DB9B-DBD4-9B00C0AD7CA6}"/>
              </a:ext>
            </a:extLst>
          </p:cNvPr>
          <p:cNvSpPr/>
          <p:nvPr/>
        </p:nvSpPr>
        <p:spPr>
          <a:xfrm rot="19044844">
            <a:off x="8286353" y="1115793"/>
            <a:ext cx="1825676" cy="1289684"/>
          </a:xfrm>
          <a:custGeom>
            <a:avLst/>
            <a:gdLst>
              <a:gd name="csX0" fmla="*/ 0 w 1443870"/>
              <a:gd name="csY0" fmla="*/ 0 h 899339"/>
              <a:gd name="csX1" fmla="*/ 1443870 w 1443870"/>
              <a:gd name="csY1" fmla="*/ 0 h 899339"/>
              <a:gd name="csX2" fmla="*/ 1443870 w 1443870"/>
              <a:gd name="csY2" fmla="*/ 899339 h 899339"/>
              <a:gd name="csX3" fmla="*/ 0 w 1443870"/>
              <a:gd name="csY3" fmla="*/ 899339 h 899339"/>
              <a:gd name="csX4" fmla="*/ 0 w 1443870"/>
              <a:gd name="csY4" fmla="*/ 0 h 899339"/>
              <a:gd name="csX0" fmla="*/ 0 w 1835219"/>
              <a:gd name="csY0" fmla="*/ 0 h 899339"/>
              <a:gd name="csX1" fmla="*/ 1443870 w 1835219"/>
              <a:gd name="csY1" fmla="*/ 0 h 899339"/>
              <a:gd name="csX2" fmla="*/ 1835219 w 1835219"/>
              <a:gd name="csY2" fmla="*/ 748017 h 899339"/>
              <a:gd name="csX3" fmla="*/ 0 w 1835219"/>
              <a:gd name="csY3" fmla="*/ 899339 h 899339"/>
              <a:gd name="csX4" fmla="*/ 0 w 1835219"/>
              <a:gd name="csY4" fmla="*/ 0 h 899339"/>
              <a:gd name="csX0" fmla="*/ 0 w 1835219"/>
              <a:gd name="csY0" fmla="*/ 391764 h 1291103"/>
              <a:gd name="csX1" fmla="*/ 1422297 w 1835219"/>
              <a:gd name="csY1" fmla="*/ 0 h 1291103"/>
              <a:gd name="csX2" fmla="*/ 1835219 w 1835219"/>
              <a:gd name="csY2" fmla="*/ 1139781 h 1291103"/>
              <a:gd name="csX3" fmla="*/ 0 w 1835219"/>
              <a:gd name="csY3" fmla="*/ 1291103 h 1291103"/>
              <a:gd name="csX4" fmla="*/ 0 w 1835219"/>
              <a:gd name="csY4" fmla="*/ 391764 h 1291103"/>
              <a:gd name="csX0" fmla="*/ 0 w 1825676"/>
              <a:gd name="csY0" fmla="*/ 391764 h 1291103"/>
              <a:gd name="csX1" fmla="*/ 1422297 w 1825676"/>
              <a:gd name="csY1" fmla="*/ 0 h 1291103"/>
              <a:gd name="csX2" fmla="*/ 1825676 w 1825676"/>
              <a:gd name="csY2" fmla="*/ 833460 h 1291103"/>
              <a:gd name="csX3" fmla="*/ 0 w 1825676"/>
              <a:gd name="csY3" fmla="*/ 1291103 h 1291103"/>
              <a:gd name="csX4" fmla="*/ 0 w 1825676"/>
              <a:gd name="csY4" fmla="*/ 391764 h 12911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25676" h="1291103">
                <a:moveTo>
                  <a:pt x="0" y="391764"/>
                </a:moveTo>
                <a:lnTo>
                  <a:pt x="1422297" y="0"/>
                </a:lnTo>
                <a:lnTo>
                  <a:pt x="1825676" y="833460"/>
                </a:lnTo>
                <a:lnTo>
                  <a:pt x="0" y="1291103"/>
                </a:lnTo>
                <a:lnTo>
                  <a:pt x="0" y="3917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5333BEE5-2139-1C6E-D576-C1E95EA26115}"/>
              </a:ext>
            </a:extLst>
          </p:cNvPr>
          <p:cNvSpPr/>
          <p:nvPr/>
        </p:nvSpPr>
        <p:spPr>
          <a:xfrm>
            <a:off x="9881637" y="828156"/>
            <a:ext cx="1123950" cy="1253539"/>
          </a:xfrm>
          <a:custGeom>
            <a:avLst/>
            <a:gdLst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0 w 1195387"/>
              <a:gd name="csY3" fmla="*/ 1554956 h 1554956"/>
              <a:gd name="csX4" fmla="*/ 0 w 1195387"/>
              <a:gd name="csY4" fmla="*/ 0 h 1554956"/>
              <a:gd name="csX0" fmla="*/ 0 w 1195387"/>
              <a:gd name="csY0" fmla="*/ 0 h 1554956"/>
              <a:gd name="csX1" fmla="*/ 1195387 w 1195387"/>
              <a:gd name="csY1" fmla="*/ 0 h 1554956"/>
              <a:gd name="csX2" fmla="*/ 1195387 w 1195387"/>
              <a:gd name="csY2" fmla="*/ 1554956 h 1554956"/>
              <a:gd name="csX3" fmla="*/ 573881 w 1195387"/>
              <a:gd name="csY3" fmla="*/ 1207294 h 1554956"/>
              <a:gd name="csX4" fmla="*/ 0 w 1195387"/>
              <a:gd name="csY4" fmla="*/ 0 h 1554956"/>
              <a:gd name="csX0" fmla="*/ 0 w 1195387"/>
              <a:gd name="csY0" fmla="*/ 0 h 1207294"/>
              <a:gd name="csX1" fmla="*/ 1195387 w 1195387"/>
              <a:gd name="csY1" fmla="*/ 0 h 1207294"/>
              <a:gd name="csX2" fmla="*/ 1147762 w 1195387"/>
              <a:gd name="csY2" fmla="*/ 1014412 h 1207294"/>
              <a:gd name="csX3" fmla="*/ 573881 w 1195387"/>
              <a:gd name="csY3" fmla="*/ 1207294 h 1207294"/>
              <a:gd name="csX4" fmla="*/ 0 w 1195387"/>
              <a:gd name="csY4" fmla="*/ 0 h 1207294"/>
              <a:gd name="csX0" fmla="*/ 0 w 1147762"/>
              <a:gd name="csY0" fmla="*/ 0 h 1207294"/>
              <a:gd name="csX1" fmla="*/ 669131 w 1147762"/>
              <a:gd name="csY1" fmla="*/ 11907 h 1207294"/>
              <a:gd name="csX2" fmla="*/ 1147762 w 1147762"/>
              <a:gd name="csY2" fmla="*/ 1014412 h 1207294"/>
              <a:gd name="csX3" fmla="*/ 573881 w 1147762"/>
              <a:gd name="csY3" fmla="*/ 1207294 h 1207294"/>
              <a:gd name="csX4" fmla="*/ 0 w 1147762"/>
              <a:gd name="csY4" fmla="*/ 0 h 1207294"/>
              <a:gd name="csX0" fmla="*/ 0 w 1123950"/>
              <a:gd name="csY0" fmla="*/ 83343 h 1195387"/>
              <a:gd name="csX1" fmla="*/ 645319 w 1123950"/>
              <a:gd name="csY1" fmla="*/ 0 h 1195387"/>
              <a:gd name="csX2" fmla="*/ 1123950 w 1123950"/>
              <a:gd name="csY2" fmla="*/ 1002505 h 1195387"/>
              <a:gd name="csX3" fmla="*/ 550069 w 1123950"/>
              <a:gd name="csY3" fmla="*/ 1195387 h 1195387"/>
              <a:gd name="csX4" fmla="*/ 0 w 1123950"/>
              <a:gd name="csY4" fmla="*/ 83343 h 1195387"/>
              <a:gd name="csX0" fmla="*/ 0 w 1123950"/>
              <a:gd name="csY0" fmla="*/ 142874 h 1254918"/>
              <a:gd name="csX1" fmla="*/ 604838 w 1123950"/>
              <a:gd name="csY1" fmla="*/ 0 h 1254918"/>
              <a:gd name="csX2" fmla="*/ 1123950 w 1123950"/>
              <a:gd name="csY2" fmla="*/ 1062036 h 1254918"/>
              <a:gd name="csX3" fmla="*/ 550069 w 1123950"/>
              <a:gd name="csY3" fmla="*/ 1254918 h 1254918"/>
              <a:gd name="csX4" fmla="*/ 0 w 1123950"/>
              <a:gd name="csY4" fmla="*/ 142874 h 12549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3950" h="1254918">
                <a:moveTo>
                  <a:pt x="0" y="142874"/>
                </a:moveTo>
                <a:lnTo>
                  <a:pt x="604838" y="0"/>
                </a:lnTo>
                <a:lnTo>
                  <a:pt x="1123950" y="1062036"/>
                </a:lnTo>
                <a:lnTo>
                  <a:pt x="550069" y="1254918"/>
                </a:lnTo>
                <a:lnTo>
                  <a:pt x="0" y="1428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42ED024F-4FDD-377F-8950-D8CA581912ED}"/>
              </a:ext>
            </a:extLst>
          </p:cNvPr>
          <p:cNvCxnSpPr>
            <a:cxnSpLocks/>
          </p:cNvCxnSpPr>
          <p:nvPr/>
        </p:nvCxnSpPr>
        <p:spPr>
          <a:xfrm flipV="1">
            <a:off x="8530188" y="1006555"/>
            <a:ext cx="771669" cy="1363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A6304852-4E7E-0B74-419B-D3ECE6857367}"/>
              </a:ext>
            </a:extLst>
          </p:cNvPr>
          <p:cNvCxnSpPr>
            <a:cxnSpLocks/>
          </p:cNvCxnSpPr>
          <p:nvPr/>
        </p:nvCxnSpPr>
        <p:spPr>
          <a:xfrm flipV="1">
            <a:off x="8742542" y="1082670"/>
            <a:ext cx="787222" cy="15281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837371FF-065A-77CA-7F92-EC969A5E0E92}"/>
              </a:ext>
            </a:extLst>
          </p:cNvPr>
          <p:cNvCxnSpPr>
            <a:cxnSpLocks/>
          </p:cNvCxnSpPr>
          <p:nvPr/>
        </p:nvCxnSpPr>
        <p:spPr>
          <a:xfrm flipV="1">
            <a:off x="9432347" y="1180590"/>
            <a:ext cx="294958" cy="613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22F2206D-500E-B4CE-71FF-5639AAAA4352}"/>
              </a:ext>
            </a:extLst>
          </p:cNvPr>
          <p:cNvCxnSpPr>
            <a:cxnSpLocks/>
          </p:cNvCxnSpPr>
          <p:nvPr/>
        </p:nvCxnSpPr>
        <p:spPr>
          <a:xfrm flipH="1" flipV="1">
            <a:off x="9029746" y="1109352"/>
            <a:ext cx="836701" cy="3690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E75EC0CC-4771-716B-3788-AA59B6836B9A}"/>
              </a:ext>
            </a:extLst>
          </p:cNvPr>
          <p:cNvCxnSpPr>
            <a:cxnSpLocks/>
          </p:cNvCxnSpPr>
          <p:nvPr/>
        </p:nvCxnSpPr>
        <p:spPr>
          <a:xfrm flipH="1" flipV="1">
            <a:off x="8916022" y="1290080"/>
            <a:ext cx="824829" cy="393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E7FB773F-99F9-99EC-DEDD-0C6D897A2BFC}"/>
              </a:ext>
            </a:extLst>
          </p:cNvPr>
          <p:cNvCxnSpPr>
            <a:cxnSpLocks/>
          </p:cNvCxnSpPr>
          <p:nvPr/>
        </p:nvCxnSpPr>
        <p:spPr>
          <a:xfrm flipH="1" flipV="1">
            <a:off x="8803870" y="1470726"/>
            <a:ext cx="797100" cy="419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5C7AB8B5-477E-0D89-26E6-41919C1D38A4}"/>
              </a:ext>
            </a:extLst>
          </p:cNvPr>
          <p:cNvCxnSpPr>
            <a:cxnSpLocks/>
          </p:cNvCxnSpPr>
          <p:nvPr/>
        </p:nvCxnSpPr>
        <p:spPr>
          <a:xfrm flipH="1" flipV="1">
            <a:off x="8595645" y="1815771"/>
            <a:ext cx="731875" cy="481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6B74C9-42A6-BDF2-E8D7-E9BA70834347}"/>
              </a:ext>
            </a:extLst>
          </p:cNvPr>
          <p:cNvCxnSpPr>
            <a:cxnSpLocks/>
          </p:cNvCxnSpPr>
          <p:nvPr/>
        </p:nvCxnSpPr>
        <p:spPr>
          <a:xfrm flipH="1" flipV="1">
            <a:off x="8462617" y="2000553"/>
            <a:ext cx="703184" cy="543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F3D7CEF1-7A3D-5001-1A06-592271AAE271}"/>
              </a:ext>
            </a:extLst>
          </p:cNvPr>
          <p:cNvCxnSpPr>
            <a:cxnSpLocks/>
          </p:cNvCxnSpPr>
          <p:nvPr/>
        </p:nvCxnSpPr>
        <p:spPr>
          <a:xfrm flipH="1" flipV="1">
            <a:off x="8691907" y="1638624"/>
            <a:ext cx="774132" cy="439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0342AE1E-583C-3575-4F90-71E422E87765}"/>
              </a:ext>
            </a:extLst>
          </p:cNvPr>
          <p:cNvCxnSpPr>
            <a:cxnSpLocks/>
          </p:cNvCxnSpPr>
          <p:nvPr/>
        </p:nvCxnSpPr>
        <p:spPr>
          <a:xfrm flipH="1" flipV="1">
            <a:off x="10345981" y="861456"/>
            <a:ext cx="474869" cy="1108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F1C29114-A1EF-2401-0F70-5F82FD759854}"/>
              </a:ext>
            </a:extLst>
          </p:cNvPr>
          <p:cNvCxnSpPr>
            <a:cxnSpLocks/>
          </p:cNvCxnSpPr>
          <p:nvPr/>
        </p:nvCxnSpPr>
        <p:spPr>
          <a:xfrm flipH="1" flipV="1">
            <a:off x="10190434" y="894757"/>
            <a:ext cx="433738" cy="1122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CEE659C-1875-B4AE-7D23-0DADCEFA8771}"/>
              </a:ext>
            </a:extLst>
          </p:cNvPr>
          <p:cNvCxnSpPr>
            <a:cxnSpLocks/>
          </p:cNvCxnSpPr>
          <p:nvPr/>
        </p:nvCxnSpPr>
        <p:spPr>
          <a:xfrm flipH="1" flipV="1">
            <a:off x="10035963" y="933735"/>
            <a:ext cx="197396" cy="4459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0346CDB6-9E91-8DD3-11F3-871CCA40F6EE}"/>
              </a:ext>
            </a:extLst>
          </p:cNvPr>
          <p:cNvCxnSpPr>
            <a:cxnSpLocks/>
          </p:cNvCxnSpPr>
          <p:nvPr/>
        </p:nvCxnSpPr>
        <p:spPr>
          <a:xfrm flipH="1">
            <a:off x="9961949" y="975868"/>
            <a:ext cx="595963" cy="1498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76884927-EE2C-CE8D-D070-DE8B8A7A3D27}"/>
              </a:ext>
            </a:extLst>
          </p:cNvPr>
          <p:cNvCxnSpPr>
            <a:cxnSpLocks/>
          </p:cNvCxnSpPr>
          <p:nvPr/>
        </p:nvCxnSpPr>
        <p:spPr>
          <a:xfrm flipH="1">
            <a:off x="10025330" y="1102158"/>
            <a:ext cx="598842" cy="1733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4159668C-1921-289D-9A2B-82792CDC842B}"/>
              </a:ext>
            </a:extLst>
          </p:cNvPr>
          <p:cNvCxnSpPr>
            <a:cxnSpLocks/>
          </p:cNvCxnSpPr>
          <p:nvPr/>
        </p:nvCxnSpPr>
        <p:spPr>
          <a:xfrm flipH="1">
            <a:off x="10113634" y="1229996"/>
            <a:ext cx="572320" cy="195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DA498405-35F9-F87A-F431-126FEF484778}"/>
              </a:ext>
            </a:extLst>
          </p:cNvPr>
          <p:cNvCxnSpPr>
            <a:cxnSpLocks/>
          </p:cNvCxnSpPr>
          <p:nvPr/>
        </p:nvCxnSpPr>
        <p:spPr>
          <a:xfrm flipH="1">
            <a:off x="10175845" y="1373157"/>
            <a:ext cx="576825" cy="2051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FA58163D-18C9-0EA3-9429-473E2A223DB7}"/>
              </a:ext>
            </a:extLst>
          </p:cNvPr>
          <p:cNvCxnSpPr>
            <a:cxnSpLocks/>
          </p:cNvCxnSpPr>
          <p:nvPr/>
        </p:nvCxnSpPr>
        <p:spPr>
          <a:xfrm flipH="1">
            <a:off x="10259930" y="1520354"/>
            <a:ext cx="565132" cy="2074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3388ABDC-A483-57B8-6B37-F58EEBCEA81A}"/>
              </a:ext>
            </a:extLst>
          </p:cNvPr>
          <p:cNvCxnSpPr>
            <a:cxnSpLocks/>
          </p:cNvCxnSpPr>
          <p:nvPr/>
        </p:nvCxnSpPr>
        <p:spPr>
          <a:xfrm flipH="1">
            <a:off x="10355519" y="1696885"/>
            <a:ext cx="555857" cy="214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4266AE7D-5796-9117-8C7E-C3BCDBE9BF42}"/>
              </a:ext>
            </a:extLst>
          </p:cNvPr>
          <p:cNvSpPr txBox="1"/>
          <p:nvPr/>
        </p:nvSpPr>
        <p:spPr>
          <a:xfrm>
            <a:off x="9464291" y="2265133"/>
            <a:ext cx="2072642" cy="64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Segoe UI Black" panose="020B0A02040204020203" pitchFamily="34" charset="0"/>
                <a:ea typeface="Segoe UI Black" panose="020B0A02040204020203" pitchFamily="34" charset="0"/>
                <a:cs typeface="ADLaM Display" panose="020F0502020204030204" pitchFamily="2" charset="0"/>
              </a:rPr>
              <a:t>Corne V4 Cherry</a:t>
            </a:r>
          </a:p>
          <a:p>
            <a:r>
              <a:rPr kumimoji="1" lang="ja-JP" altLang="en-US" dirty="0"/>
              <a:t>開封</a:t>
            </a:r>
            <a:r>
              <a:rPr kumimoji="1" lang="en-US" altLang="ja-JP" dirty="0"/>
              <a:t>&amp;</a:t>
            </a:r>
            <a:r>
              <a:rPr kumimoji="1" lang="ja-JP" altLang="en-US" dirty="0"/>
              <a:t>組み立て</a:t>
            </a: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80559E4F-76FD-EA29-04F8-6DCE769A1978}"/>
              </a:ext>
            </a:extLst>
          </p:cNvPr>
          <p:cNvSpPr txBox="1"/>
          <p:nvPr/>
        </p:nvSpPr>
        <p:spPr>
          <a:xfrm>
            <a:off x="11196484" y="871265"/>
            <a:ext cx="346249" cy="1325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/>
              <a:t>↓再現下手過ぎで草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72DA387E-91F5-AA96-AD7D-07896317E23E}"/>
              </a:ext>
            </a:extLst>
          </p:cNvPr>
          <p:cNvSpPr txBox="1"/>
          <p:nvPr/>
        </p:nvSpPr>
        <p:spPr>
          <a:xfrm>
            <a:off x="11116717" y="2636406"/>
            <a:ext cx="782326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30</a:t>
            </a:r>
            <a:r>
              <a:rPr kumimoji="1"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:07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47" name="グラフィックス 146" descr="キャプテン (女性) 単色塗りつぶし">
            <a:extLst>
              <a:ext uri="{FF2B5EF4-FFF2-40B4-BE49-F238E27FC236}">
                <a16:creationId xmlns:a16="http://schemas.microsoft.com/office/drawing/2014/main" id="{8B3E97A4-6DA9-0F2B-7CD0-86DD2EC75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2113">
            <a:off x="1886361" y="3980513"/>
            <a:ext cx="1188642" cy="1187336"/>
          </a:xfrm>
          <a:prstGeom prst="rect">
            <a:avLst/>
          </a:prstGeom>
        </p:spPr>
      </p:pic>
      <p:pic>
        <p:nvPicPr>
          <p:cNvPr id="149" name="グラフィックス 148" descr="女性アーティスト 単色塗りつぶし">
            <a:extLst>
              <a:ext uri="{FF2B5EF4-FFF2-40B4-BE49-F238E27FC236}">
                <a16:creationId xmlns:a16="http://schemas.microsoft.com/office/drawing/2014/main" id="{C5633443-2630-85EB-F2D7-E48B7033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18630">
            <a:off x="768340" y="3859752"/>
            <a:ext cx="1430429" cy="1428857"/>
          </a:xfrm>
          <a:prstGeom prst="rect">
            <a:avLst/>
          </a:prstGeom>
        </p:spPr>
      </p:pic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ED3A0383-760B-11A2-A8F5-9F2DD15E3DBC}"/>
              </a:ext>
            </a:extLst>
          </p:cNvPr>
          <p:cNvSpPr txBox="1"/>
          <p:nvPr/>
        </p:nvSpPr>
        <p:spPr>
          <a:xfrm>
            <a:off x="530135" y="5012189"/>
            <a:ext cx="2799171" cy="668147"/>
          </a:xfrm>
          <a:prstGeom prst="rect">
            <a:avLst/>
          </a:prstGeom>
          <a:noFill/>
        </p:spPr>
        <p:txBody>
          <a:bodyPr wrap="square" rtlCol="0">
            <a:prstTxWarp prst="textDeflateTop">
              <a:avLst>
                <a:gd name="adj" fmla="val 36789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kumimoji="1" lang="ja-JP" altLang="en-US" sz="3200" b="1" dirty="0">
                <a:ln w="3810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4000">
                        <a:srgbClr val="FFC000"/>
                      </a:gs>
                      <a:gs pos="83000">
                        <a:srgbClr val="B35E74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FEACE7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THupo" panose="02010800040101010101" pitchFamily="2" charset="-122"/>
                <a:ea typeface="STHupo" panose="02010800040101010101" pitchFamily="2" charset="-122"/>
              </a:rPr>
              <a:t>オフコラボ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2EF06684-3319-4D48-DCE6-71B275403BFE}"/>
              </a:ext>
            </a:extLst>
          </p:cNvPr>
          <p:cNvSpPr txBox="1"/>
          <p:nvPr/>
        </p:nvSpPr>
        <p:spPr>
          <a:xfrm>
            <a:off x="2939669" y="5564791"/>
            <a:ext cx="1006463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ighlight>
                  <a:srgbClr val="000000"/>
                </a:highlight>
              </a:rPr>
              <a:t>1:00:45</a:t>
            </a:r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2" name="雲 151">
            <a:extLst>
              <a:ext uri="{FF2B5EF4-FFF2-40B4-BE49-F238E27FC236}">
                <a16:creationId xmlns:a16="http://schemas.microsoft.com/office/drawing/2014/main" id="{C7E2AF88-C6A8-B6E9-C511-5B1282A4C31E}"/>
              </a:ext>
            </a:extLst>
          </p:cNvPr>
          <p:cNvSpPr/>
          <p:nvPr/>
        </p:nvSpPr>
        <p:spPr>
          <a:xfrm rot="17420160">
            <a:off x="6662266" y="4707267"/>
            <a:ext cx="1235283" cy="125286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台形 152">
            <a:extLst>
              <a:ext uri="{FF2B5EF4-FFF2-40B4-BE49-F238E27FC236}">
                <a16:creationId xmlns:a16="http://schemas.microsoft.com/office/drawing/2014/main" id="{ECC963BB-A66B-0D2B-B669-0823F113C6C8}"/>
              </a:ext>
            </a:extLst>
          </p:cNvPr>
          <p:cNvSpPr/>
          <p:nvPr/>
        </p:nvSpPr>
        <p:spPr>
          <a:xfrm rot="184858">
            <a:off x="4767264" y="3702092"/>
            <a:ext cx="198269" cy="2295198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5" name="グラフィックス 154" descr="ネコ 単色塗りつぶし">
            <a:extLst>
              <a:ext uri="{FF2B5EF4-FFF2-40B4-BE49-F238E27FC236}">
                <a16:creationId xmlns:a16="http://schemas.microsoft.com/office/drawing/2014/main" id="{E73704F2-3F36-1124-167C-694DE1A0D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1955" y="5272640"/>
            <a:ext cx="760261" cy="759426"/>
          </a:xfrm>
          <a:prstGeom prst="rect">
            <a:avLst/>
          </a:prstGeom>
        </p:spPr>
      </p:pic>
      <p:pic>
        <p:nvPicPr>
          <p:cNvPr id="157" name="グラフィックス 156" descr="女性 単色塗りつぶし">
            <a:extLst>
              <a:ext uri="{FF2B5EF4-FFF2-40B4-BE49-F238E27FC236}">
                <a16:creationId xmlns:a16="http://schemas.microsoft.com/office/drawing/2014/main" id="{CEC002CC-0F92-2A92-78F6-A24DBF4A9B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9155" y="4783823"/>
            <a:ext cx="1120633" cy="1237665"/>
          </a:xfrm>
          <a:prstGeom prst="rect">
            <a:avLst/>
          </a:prstGeom>
        </p:spPr>
      </p:pic>
      <p:sp>
        <p:nvSpPr>
          <p:cNvPr id="158" name="矢印: 五方向 157">
            <a:extLst>
              <a:ext uri="{FF2B5EF4-FFF2-40B4-BE49-F238E27FC236}">
                <a16:creationId xmlns:a16="http://schemas.microsoft.com/office/drawing/2014/main" id="{A5939990-19B5-E645-2884-6C7D11311DBB}"/>
              </a:ext>
            </a:extLst>
          </p:cNvPr>
          <p:cNvSpPr/>
          <p:nvPr/>
        </p:nvSpPr>
        <p:spPr>
          <a:xfrm rot="16200000">
            <a:off x="4741195" y="4135606"/>
            <a:ext cx="334054" cy="321479"/>
          </a:xfrm>
          <a:prstGeom prst="homePlate">
            <a:avLst>
              <a:gd name="adj" fmla="val 6881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ローチャート: 結合子 159">
            <a:extLst>
              <a:ext uri="{FF2B5EF4-FFF2-40B4-BE49-F238E27FC236}">
                <a16:creationId xmlns:a16="http://schemas.microsoft.com/office/drawing/2014/main" id="{414BE348-0B8E-CF5A-9367-A63098EC1F3C}"/>
              </a:ext>
            </a:extLst>
          </p:cNvPr>
          <p:cNvSpPr/>
          <p:nvPr/>
        </p:nvSpPr>
        <p:spPr>
          <a:xfrm>
            <a:off x="4545581" y="4077401"/>
            <a:ext cx="211424" cy="21119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&quot;禁止&quot;マーク 158">
            <a:extLst>
              <a:ext uri="{FF2B5EF4-FFF2-40B4-BE49-F238E27FC236}">
                <a16:creationId xmlns:a16="http://schemas.microsoft.com/office/drawing/2014/main" id="{CD26BCFF-6A87-6195-681B-F6CA2470B873}"/>
              </a:ext>
            </a:extLst>
          </p:cNvPr>
          <p:cNvSpPr/>
          <p:nvPr/>
        </p:nvSpPr>
        <p:spPr>
          <a:xfrm>
            <a:off x="4526925" y="4069648"/>
            <a:ext cx="247843" cy="226697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1" name="フローチャート: 端子 160">
            <a:extLst>
              <a:ext uri="{FF2B5EF4-FFF2-40B4-BE49-F238E27FC236}">
                <a16:creationId xmlns:a16="http://schemas.microsoft.com/office/drawing/2014/main" id="{F2D0A75A-1C43-FEB2-A0C9-4B0ECAD814EA}"/>
              </a:ext>
            </a:extLst>
          </p:cNvPr>
          <p:cNvSpPr/>
          <p:nvPr/>
        </p:nvSpPr>
        <p:spPr>
          <a:xfrm rot="190691">
            <a:off x="5743433" y="3871596"/>
            <a:ext cx="521762" cy="19805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ローチャート: 結合子 161">
            <a:extLst>
              <a:ext uri="{FF2B5EF4-FFF2-40B4-BE49-F238E27FC236}">
                <a16:creationId xmlns:a16="http://schemas.microsoft.com/office/drawing/2014/main" id="{326D1D88-59F4-B40F-95B7-4F1F885FDA8E}"/>
              </a:ext>
            </a:extLst>
          </p:cNvPr>
          <p:cNvSpPr/>
          <p:nvPr/>
        </p:nvSpPr>
        <p:spPr>
          <a:xfrm>
            <a:off x="5926807" y="3884344"/>
            <a:ext cx="172746" cy="172556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グラフィックス 174" descr="妖精の女性 単色塗りつぶし">
            <a:extLst>
              <a:ext uri="{FF2B5EF4-FFF2-40B4-BE49-F238E27FC236}">
                <a16:creationId xmlns:a16="http://schemas.microsoft.com/office/drawing/2014/main" id="{1FF679A0-ADAD-A9AF-0CBC-23F683AFA2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4026" y="3724518"/>
            <a:ext cx="1775224" cy="1773273"/>
          </a:xfrm>
          <a:prstGeom prst="rect">
            <a:avLst/>
          </a:prstGeom>
        </p:spPr>
      </p:pic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F60AA599-57E4-6C82-4EF6-B29228A89FF0}"/>
              </a:ext>
            </a:extLst>
          </p:cNvPr>
          <p:cNvSpPr txBox="1"/>
          <p:nvPr/>
        </p:nvSpPr>
        <p:spPr>
          <a:xfrm rot="20801802">
            <a:off x="10747768" y="363378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に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6B03E8C1-71E4-25E0-ADB8-342F1B2EF48D}"/>
              </a:ext>
            </a:extLst>
          </p:cNvPr>
          <p:cNvSpPr txBox="1"/>
          <p:nvPr/>
        </p:nvSpPr>
        <p:spPr>
          <a:xfrm rot="20948515">
            <a:off x="10914703" y="4004777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ゅ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6C5A5982-CD79-52DE-C916-B9E1E69388F9}"/>
              </a:ext>
            </a:extLst>
          </p:cNvPr>
          <p:cNvSpPr txBox="1"/>
          <p:nvPr/>
        </p:nvSpPr>
        <p:spPr>
          <a:xfrm rot="21235163">
            <a:off x="8194202" y="4755231"/>
            <a:ext cx="3885770" cy="10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ずーっとゼロ距離</a:t>
            </a:r>
            <a:br>
              <a:rPr kumimoji="1" lang="en-US" altLang="ja-JP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</a:br>
            <a:r>
              <a:rPr kumimoji="1" lang="ja-JP" altLang="en-US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耳責め</a:t>
            </a:r>
            <a:r>
              <a:rPr kumimoji="1" lang="en-US" altLang="ja-JP" sz="32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highlight>
                  <a:srgbClr val="000000"/>
                </a:highlight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ASMR</a:t>
            </a:r>
            <a:endParaRPr kumimoji="1" lang="ja-JP" altLang="en-US" sz="32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highlight>
                <a:srgbClr val="000000"/>
              </a:highlight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DB157E19-6921-6701-A871-482772850161}"/>
              </a:ext>
            </a:extLst>
          </p:cNvPr>
          <p:cNvSpPr txBox="1"/>
          <p:nvPr/>
        </p:nvSpPr>
        <p:spPr>
          <a:xfrm rot="20937548">
            <a:off x="10719620" y="4159931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る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7534ED30-C94D-E800-2439-EB64962035C7}"/>
              </a:ext>
            </a:extLst>
          </p:cNvPr>
          <p:cNvSpPr txBox="1"/>
          <p:nvPr/>
        </p:nvSpPr>
        <p:spPr>
          <a:xfrm rot="20875392">
            <a:off x="8099300" y="3700045"/>
            <a:ext cx="861774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4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は</a:t>
            </a:r>
            <a:endParaRPr kumimoji="1" lang="ja-JP" altLang="en-US" sz="44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2BDE57F6-CF16-5F31-160E-78CCAC8EDD1F}"/>
              </a:ext>
            </a:extLst>
          </p:cNvPr>
          <p:cNvSpPr txBox="1"/>
          <p:nvPr/>
        </p:nvSpPr>
        <p:spPr>
          <a:xfrm rot="20788202">
            <a:off x="8162137" y="418201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む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292EBA9-7578-C3EA-3CC7-A08A8D85E091}"/>
              </a:ext>
            </a:extLst>
          </p:cNvPr>
          <p:cNvSpPr txBox="1"/>
          <p:nvPr/>
        </p:nvSpPr>
        <p:spPr>
          <a:xfrm rot="20878015">
            <a:off x="8435069" y="4503598"/>
            <a:ext cx="800219" cy="35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0" b="1" i="1" dirty="0">
                <a:ln>
                  <a:solidFill>
                    <a:schemeClr val="bg1"/>
                  </a:solidFill>
                </a:ln>
                <a:gradFill>
                  <a:gsLst>
                    <a:gs pos="8000">
                      <a:srgbClr val="FFC000"/>
                    </a:gs>
                    <a:gs pos="64000">
                      <a:srgbClr val="FEACE7"/>
                    </a:gs>
                    <a:gs pos="94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C000"/>
                    </a:gs>
                  </a:gsLst>
                  <a:lin ang="6000000" scaled="0"/>
                </a:gradFill>
                <a:latin typeface="Noto Serif JP SemiBold" panose="02020200000000000000" pitchFamily="18" charset="-128"/>
                <a:ea typeface="Noto Serif JP SemiBold" panose="02020200000000000000" pitchFamily="18" charset="-128"/>
              </a:rPr>
              <a:t>っ</a:t>
            </a:r>
            <a:endParaRPr kumimoji="1" lang="ja-JP" altLang="en-US" sz="4000" b="1" i="1" dirty="0">
              <a:ln>
                <a:solidFill>
                  <a:schemeClr val="bg1"/>
                </a:solidFill>
              </a:ln>
              <a:gradFill>
                <a:gsLst>
                  <a:gs pos="8000">
                    <a:srgbClr val="FFC000"/>
                  </a:gs>
                  <a:gs pos="64000">
                    <a:srgbClr val="FEACE7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C000"/>
                  </a:gs>
                </a:gsLst>
                <a:lin ang="6000000" scaled="0"/>
              </a:gradFill>
              <a:latin typeface="Noto Serif JP SemiBold" panose="02020200000000000000" pitchFamily="18" charset="-128"/>
              <a:ea typeface="Noto Serif JP SemiBold" panose="020202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B771507E-E823-1ADF-113A-D5DFD0A97F22}"/>
              </a:ext>
            </a:extLst>
          </p:cNvPr>
          <p:cNvSpPr/>
          <p:nvPr/>
        </p:nvSpPr>
        <p:spPr>
          <a:xfrm>
            <a:off x="-1171" y="3"/>
            <a:ext cx="12211326" cy="68429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BCD10346-07EB-85CD-1489-FD9FE8C83E95}"/>
              </a:ext>
            </a:extLst>
          </p:cNvPr>
          <p:cNvSpPr/>
          <p:nvPr/>
        </p:nvSpPr>
        <p:spPr>
          <a:xfrm>
            <a:off x="3263953" y="-4318"/>
            <a:ext cx="3655370" cy="3140394"/>
          </a:xfrm>
          <a:custGeom>
            <a:avLst/>
            <a:gdLst>
              <a:gd name="csX0" fmla="*/ 157836 w 1085850"/>
              <a:gd name="csY0" fmla="*/ 0 h 925397"/>
              <a:gd name="csX1" fmla="*/ 928014 w 1085850"/>
              <a:gd name="csY1" fmla="*/ 0 h 925397"/>
              <a:gd name="csX2" fmla="*/ 993127 w 1085850"/>
              <a:gd name="csY2" fmla="*/ 78918 h 925397"/>
              <a:gd name="csX3" fmla="*/ 1085850 w 1085850"/>
              <a:gd name="csY3" fmla="*/ 382472 h 925397"/>
              <a:gd name="csX4" fmla="*/ 542925 w 1085850"/>
              <a:gd name="csY4" fmla="*/ 925397 h 925397"/>
              <a:gd name="csX5" fmla="*/ 0 w 1085850"/>
              <a:gd name="csY5" fmla="*/ 382472 h 925397"/>
              <a:gd name="csX6" fmla="*/ 92723 w 1085850"/>
              <a:gd name="csY6" fmla="*/ 78918 h 9253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085850" h="925397">
                <a:moveTo>
                  <a:pt x="157836" y="0"/>
                </a:moveTo>
                <a:lnTo>
                  <a:pt x="928014" y="0"/>
                </a:lnTo>
                <a:lnTo>
                  <a:pt x="993127" y="78918"/>
                </a:lnTo>
                <a:cubicBezTo>
                  <a:pt x="1051668" y="165569"/>
                  <a:pt x="1085850" y="270029"/>
                  <a:pt x="1085850" y="382472"/>
                </a:cubicBezTo>
                <a:cubicBezTo>
                  <a:pt x="1085850" y="682321"/>
                  <a:pt x="842774" y="925397"/>
                  <a:pt x="542925" y="925397"/>
                </a:cubicBezTo>
                <a:cubicBezTo>
                  <a:pt x="243076" y="925397"/>
                  <a:pt x="0" y="682321"/>
                  <a:pt x="0" y="382472"/>
                </a:cubicBezTo>
                <a:cubicBezTo>
                  <a:pt x="0" y="270029"/>
                  <a:pt x="34183" y="165569"/>
                  <a:pt x="92723" y="789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75B9BB45-FE99-9477-1F99-7BD10C5D1080}"/>
              </a:ext>
            </a:extLst>
          </p:cNvPr>
          <p:cNvSpPr/>
          <p:nvPr/>
        </p:nvSpPr>
        <p:spPr>
          <a:xfrm>
            <a:off x="-1171" y="499263"/>
            <a:ext cx="3192200" cy="3655370"/>
          </a:xfrm>
          <a:custGeom>
            <a:avLst/>
            <a:gdLst>
              <a:gd name="csX0" fmla="*/ 413887 w 956812"/>
              <a:gd name="csY0" fmla="*/ 0 h 1085850"/>
              <a:gd name="csX1" fmla="*/ 956812 w 956812"/>
              <a:gd name="csY1" fmla="*/ 542925 h 1085850"/>
              <a:gd name="csX2" fmla="*/ 413887 w 956812"/>
              <a:gd name="csY2" fmla="*/ 1085850 h 1085850"/>
              <a:gd name="csX3" fmla="*/ 29981 w 956812"/>
              <a:gd name="csY3" fmla="*/ 926831 h 1085850"/>
              <a:gd name="csX4" fmla="*/ 0 w 956812"/>
              <a:gd name="csY4" fmla="*/ 890494 h 1085850"/>
              <a:gd name="csX5" fmla="*/ 0 w 956812"/>
              <a:gd name="csY5" fmla="*/ 195357 h 1085850"/>
              <a:gd name="csX6" fmla="*/ 29981 w 956812"/>
              <a:gd name="csY6" fmla="*/ 159019 h 1085850"/>
              <a:gd name="csX7" fmla="*/ 413887 w 956812"/>
              <a:gd name="csY7" fmla="*/ 0 h 10858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56812" h="1085850">
                <a:moveTo>
                  <a:pt x="413887" y="0"/>
                </a:moveTo>
                <a:cubicBezTo>
                  <a:pt x="713736" y="0"/>
                  <a:pt x="956812" y="243076"/>
                  <a:pt x="956812" y="542925"/>
                </a:cubicBezTo>
                <a:cubicBezTo>
                  <a:pt x="956812" y="842774"/>
                  <a:pt x="713736" y="1085850"/>
                  <a:pt x="413887" y="1085850"/>
                </a:cubicBezTo>
                <a:cubicBezTo>
                  <a:pt x="263963" y="1085850"/>
                  <a:pt x="128231" y="1025081"/>
                  <a:pt x="29981" y="926831"/>
                </a:cubicBezTo>
                <a:lnTo>
                  <a:pt x="0" y="890494"/>
                </a:lnTo>
                <a:lnTo>
                  <a:pt x="0" y="195357"/>
                </a:lnTo>
                <a:lnTo>
                  <a:pt x="29981" y="159019"/>
                </a:lnTo>
                <a:cubicBezTo>
                  <a:pt x="128231" y="60769"/>
                  <a:pt x="263963" y="0"/>
                  <a:pt x="41388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629C4572-C3A9-06BF-087E-ACCC941D0D5E}"/>
              </a:ext>
            </a:extLst>
          </p:cNvPr>
          <p:cNvSpPr/>
          <p:nvPr/>
        </p:nvSpPr>
        <p:spPr>
          <a:xfrm>
            <a:off x="2062907" y="3784259"/>
            <a:ext cx="3622708" cy="3340441"/>
          </a:xfrm>
          <a:custGeom>
            <a:avLst/>
            <a:gdLst>
              <a:gd name="csX0" fmla="*/ 542925 w 1085850"/>
              <a:gd name="csY0" fmla="*/ 0 h 1027045"/>
              <a:gd name="csX1" fmla="*/ 1085850 w 1085850"/>
              <a:gd name="csY1" fmla="*/ 542925 h 1027045"/>
              <a:gd name="csX2" fmla="*/ 846480 w 1085850"/>
              <a:gd name="csY2" fmla="*/ 993127 h 1027045"/>
              <a:gd name="csX3" fmla="*/ 783990 w 1085850"/>
              <a:gd name="csY3" fmla="*/ 1027045 h 1027045"/>
              <a:gd name="csX4" fmla="*/ 301860 w 1085850"/>
              <a:gd name="csY4" fmla="*/ 1027045 h 1027045"/>
              <a:gd name="csX5" fmla="*/ 239371 w 1085850"/>
              <a:gd name="csY5" fmla="*/ 993127 h 1027045"/>
              <a:gd name="csX6" fmla="*/ 0 w 1085850"/>
              <a:gd name="csY6" fmla="*/ 542925 h 1027045"/>
              <a:gd name="csX7" fmla="*/ 542925 w 1085850"/>
              <a:gd name="csY7" fmla="*/ 0 h 1027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085850" h="1027045"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730331"/>
                  <a:pt x="990899" y="895559"/>
                  <a:pt x="846480" y="993127"/>
                </a:cubicBezTo>
                <a:lnTo>
                  <a:pt x="783990" y="1027045"/>
                </a:lnTo>
                <a:lnTo>
                  <a:pt x="301860" y="1027045"/>
                </a:lnTo>
                <a:lnTo>
                  <a:pt x="239371" y="993127"/>
                </a:lnTo>
                <a:cubicBezTo>
                  <a:pt x="94952" y="895559"/>
                  <a:pt x="0" y="730331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2902FCE3-E95B-ECD2-CEEF-41387EF78164}"/>
              </a:ext>
            </a:extLst>
          </p:cNvPr>
          <p:cNvSpPr/>
          <p:nvPr/>
        </p:nvSpPr>
        <p:spPr>
          <a:xfrm>
            <a:off x="505778" y="180324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88230FA7-AFF0-38CB-746D-6607F6130CD0}"/>
              </a:ext>
            </a:extLst>
          </p:cNvPr>
          <p:cNvSpPr/>
          <p:nvPr/>
        </p:nvSpPr>
        <p:spPr>
          <a:xfrm>
            <a:off x="1687708" y="1416316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63023316-609D-2369-0E82-ACBE02691602}"/>
              </a:ext>
            </a:extLst>
          </p:cNvPr>
          <p:cNvSpPr/>
          <p:nvPr/>
        </p:nvSpPr>
        <p:spPr>
          <a:xfrm>
            <a:off x="2658571" y="2035345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ADB7CF29-0563-8415-C8AE-BFED4D9D9304}"/>
              </a:ext>
            </a:extLst>
          </p:cNvPr>
          <p:cNvSpPr/>
          <p:nvPr/>
        </p:nvSpPr>
        <p:spPr>
          <a:xfrm>
            <a:off x="4647389" y="186788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>
            <a:extLst>
              <a:ext uri="{FF2B5EF4-FFF2-40B4-BE49-F238E27FC236}">
                <a16:creationId xmlns:a16="http://schemas.microsoft.com/office/drawing/2014/main" id="{6BE08CD0-978E-0270-B2EB-88AC2660687C}"/>
              </a:ext>
            </a:extLst>
          </p:cNvPr>
          <p:cNvSpPr/>
          <p:nvPr/>
        </p:nvSpPr>
        <p:spPr>
          <a:xfrm>
            <a:off x="3880556" y="5802964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18DB1F7C-0DF2-4065-F65C-C8804C9C47C1}"/>
              </a:ext>
            </a:extLst>
          </p:cNvPr>
          <p:cNvSpPr/>
          <p:nvPr/>
        </p:nvSpPr>
        <p:spPr>
          <a:xfrm>
            <a:off x="4390655" y="5066238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F8D03011-34F5-A7F0-528E-24CF25879B13}"/>
              </a:ext>
            </a:extLst>
          </p:cNvPr>
          <p:cNvSpPr/>
          <p:nvPr/>
        </p:nvSpPr>
        <p:spPr>
          <a:xfrm>
            <a:off x="3874261" y="3855169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ローチャート: 結合子 25">
            <a:extLst>
              <a:ext uri="{FF2B5EF4-FFF2-40B4-BE49-F238E27FC236}">
                <a16:creationId xmlns:a16="http://schemas.microsoft.com/office/drawing/2014/main" id="{B4D787FD-6EB0-4143-2360-337FBCD1868E}"/>
              </a:ext>
            </a:extLst>
          </p:cNvPr>
          <p:cNvSpPr/>
          <p:nvPr/>
        </p:nvSpPr>
        <p:spPr>
          <a:xfrm>
            <a:off x="2779338" y="419009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A8E02DB8-D4DF-64E4-1797-BA51D7D47056}"/>
              </a:ext>
            </a:extLst>
          </p:cNvPr>
          <p:cNvSpPr/>
          <p:nvPr/>
        </p:nvSpPr>
        <p:spPr>
          <a:xfrm>
            <a:off x="2779338" y="3231102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64BE104B-DDA5-F8B1-D099-347D9F7FC8F2}"/>
              </a:ext>
            </a:extLst>
          </p:cNvPr>
          <p:cNvSpPr/>
          <p:nvPr/>
        </p:nvSpPr>
        <p:spPr>
          <a:xfrm>
            <a:off x="3880556" y="3032760"/>
            <a:ext cx="375199" cy="3349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A8E0AF9-FA97-A014-5F4B-1FF6DF0460F9}"/>
              </a:ext>
            </a:extLst>
          </p:cNvPr>
          <p:cNvSpPr txBox="1"/>
          <p:nvPr/>
        </p:nvSpPr>
        <p:spPr>
          <a:xfrm>
            <a:off x="5888317" y="1791966"/>
            <a:ext cx="638940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500" dirty="0">
                <a:latin typeface="STCaiyun" panose="02010800040101010101" pitchFamily="2" charset="-122"/>
                <a:ea typeface="STCaiyun" panose="02010800040101010101" pitchFamily="2" charset="-122"/>
              </a:rPr>
              <a:t>ぜんぶ</a:t>
            </a:r>
            <a:endParaRPr lang="en-US" altLang="ja-JP" sz="11500" dirty="0">
              <a:latin typeface="STCaiyun" panose="02010800040101010101" pitchFamily="2" charset="-122"/>
              <a:ea typeface="STCaiyun" panose="02010800040101010101" pitchFamily="2" charset="-122"/>
            </a:endParaRPr>
          </a:p>
          <a:p>
            <a:pPr algn="ctr"/>
            <a:r>
              <a:rPr kumimoji="1" lang="ja-JP" altLang="en-US" sz="11500" dirty="0">
                <a:latin typeface="STCaiyun" panose="02010800040101010101" pitchFamily="2" charset="-122"/>
                <a:ea typeface="STCaiyun" panose="02010800040101010101" pitchFamily="2" charset="-122"/>
              </a:rPr>
              <a:t>覆える？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AD1A29-A432-904B-8D62-78FE15F1D4FF}"/>
              </a:ext>
            </a:extLst>
          </p:cNvPr>
          <p:cNvSpPr txBox="1"/>
          <p:nvPr/>
        </p:nvSpPr>
        <p:spPr>
          <a:xfrm>
            <a:off x="11472293" y="6360027"/>
            <a:ext cx="653739" cy="3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noFill/>
              </a:rPr>
              <a:t>2:51</a:t>
            </a:r>
            <a:endParaRPr kumimoji="1" lang="ja-JP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72447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4412</TotalTime>
  <Words>2391</Words>
  <Application>Microsoft Office PowerPoint</Application>
  <PresentationFormat>ワイド画面</PresentationFormat>
  <Paragraphs>745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44" baseType="lpstr">
      <vt:lpstr>STHupo</vt:lpstr>
      <vt:lpstr>メイリオ</vt:lpstr>
      <vt:lpstr>ROG Fonts</vt:lpstr>
      <vt:lpstr>Noto Sans JP Black</vt:lpstr>
      <vt:lpstr>Orbitron</vt:lpstr>
      <vt:lpstr>游ゴシック</vt:lpstr>
      <vt:lpstr>游ゴシック Light</vt:lpstr>
      <vt:lpstr>Segoe UI Black</vt:lpstr>
      <vt:lpstr>Kosugi Maru</vt:lpstr>
      <vt:lpstr>Noto Serif JP SemiBold</vt:lpstr>
      <vt:lpstr>STCaiyun</vt:lpstr>
      <vt:lpstr>Arial</vt:lpstr>
      <vt:lpstr>HGP創英角ｺﾞｼｯｸUB</vt:lpstr>
      <vt:lpstr>Yu Gothic UI</vt:lpstr>
      <vt:lpstr>DotGothic16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totoka 3710</dc:creator>
  <cp:lastModifiedBy>totoka 3710</cp:lastModifiedBy>
  <cp:revision>4</cp:revision>
  <dcterms:created xsi:type="dcterms:W3CDTF">2026-01-28T14:58:03Z</dcterms:created>
  <dcterms:modified xsi:type="dcterms:W3CDTF">2026-02-02T15:34:50Z</dcterms:modified>
  <cp:contentStatus/>
</cp:coreProperties>
</file>